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7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64" r:id="rId4"/>
    <p:sldId id="260" r:id="rId5"/>
    <p:sldId id="261" r:id="rId6"/>
    <p:sldId id="265" r:id="rId7"/>
    <p:sldId id="266" r:id="rId8"/>
    <p:sldId id="267" r:id="rId9"/>
    <p:sldId id="271" r:id="rId10"/>
    <p:sldId id="272" r:id="rId11"/>
    <p:sldId id="277" r:id="rId12"/>
    <p:sldId id="278" r:id="rId13"/>
    <p:sldId id="280" r:id="rId14"/>
    <p:sldId id="293" r:id="rId15"/>
    <p:sldId id="281" r:id="rId16"/>
    <p:sldId id="282" r:id="rId17"/>
    <p:sldId id="283" r:id="rId18"/>
    <p:sldId id="284" r:id="rId19"/>
    <p:sldId id="285" r:id="rId20"/>
    <p:sldId id="286" r:id="rId21"/>
    <p:sldId id="292" r:id="rId22"/>
    <p:sldId id="287" r:id="rId23"/>
    <p:sldId id="294" r:id="rId24"/>
    <p:sldId id="295" r:id="rId25"/>
    <p:sldId id="296" r:id="rId26"/>
    <p:sldId id="297" r:id="rId27"/>
    <p:sldId id="29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8" autoAdjust="0"/>
    <p:restoredTop sz="95781" autoAdjust="0"/>
  </p:normalViewPr>
  <p:slideViewPr>
    <p:cSldViewPr snapToGrid="0">
      <p:cViewPr varScale="1">
        <p:scale>
          <a:sx n="151" d="100"/>
          <a:sy n="151" d="100"/>
        </p:scale>
        <p:origin x="224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1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5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525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827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78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651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795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2021/5/16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624F31-998C-44D3-BAFB-ADD006D354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/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前端和</a:t>
            </a:r>
            <a:r>
              <a:rPr lang="en-US" altLang="zh-CN" sz="36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后台的</a:t>
            </a:r>
            <a:endParaRPr lang="en-US" altLang="zh-CN" sz="3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食堂订餐系统的设计与实现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138249" y="5644929"/>
            <a:ext cx="1979982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：朱龙凯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6940153" y="5644929"/>
            <a:ext cx="2778276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C754B86-73A7-4A82-964F-FD1E97816B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/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989E4F-F16C-47AA-B49C-7C2986E8B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9" name="直接连接符 22">
            <a:extLst>
              <a:ext uri="{FF2B5EF4-FFF2-40B4-BE49-F238E27FC236}">
                <a16:creationId xmlns:a16="http://schemas.microsoft.com/office/drawing/2014/main" id="{0018077B-E630-8C47-909B-851625037927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901976D-3FDE-C24B-968A-04555A2FCF2E}"/>
              </a:ext>
            </a:extLst>
          </p:cNvPr>
          <p:cNvSpPr/>
          <p:nvPr/>
        </p:nvSpPr>
        <p:spPr>
          <a:xfrm>
            <a:off x="5542059" y="-6368"/>
            <a:ext cx="1063827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51" name="直接连接符 24">
            <a:extLst>
              <a:ext uri="{FF2B5EF4-FFF2-40B4-BE49-F238E27FC236}">
                <a16:creationId xmlns:a16="http://schemas.microsoft.com/office/drawing/2014/main" id="{71A755D9-E5C2-0149-AA1F-7281B7F7E097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>
            <a:extLst>
              <a:ext uri="{FF2B5EF4-FFF2-40B4-BE49-F238E27FC236}">
                <a16:creationId xmlns:a16="http://schemas.microsoft.com/office/drawing/2014/main" id="{0D1DDB18-57EB-D340-B391-C2643979CCF8}"/>
              </a:ext>
            </a:extLst>
          </p:cNvPr>
          <p:cNvSpPr txBox="1"/>
          <p:nvPr/>
        </p:nvSpPr>
        <p:spPr>
          <a:xfrm>
            <a:off x="5445163" y="21326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63D2C8D-0803-C64B-A6C8-024654519DB2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3C8276C8-3A14-FC40-BCB1-791D42CC745F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AF160BA0-EC2B-B44C-8394-56D297D09368}"/>
              </a:ext>
            </a:extLst>
          </p:cNvPr>
          <p:cNvSpPr txBox="1"/>
          <p:nvPr/>
        </p:nvSpPr>
        <p:spPr>
          <a:xfrm>
            <a:off x="666018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1B19FEA1-C04C-9D49-BDF7-88E9CF834AFC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57" name="直接连接符 30">
            <a:extLst>
              <a:ext uri="{FF2B5EF4-FFF2-40B4-BE49-F238E27FC236}">
                <a16:creationId xmlns:a16="http://schemas.microsoft.com/office/drawing/2014/main" id="{C6D72BC8-F003-D646-B763-E99DEBBA362B}"/>
              </a:ext>
            </a:extLst>
          </p:cNvPr>
          <p:cNvCxnSpPr/>
          <p:nvPr/>
        </p:nvCxnSpPr>
        <p:spPr>
          <a:xfrm>
            <a:off x="6780801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1">
            <a:extLst>
              <a:ext uri="{FF2B5EF4-FFF2-40B4-BE49-F238E27FC236}">
                <a16:creationId xmlns:a16="http://schemas.microsoft.com/office/drawing/2014/main" id="{9721A1BF-75F8-AB46-BB66-51D4559CF099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765B741-38D6-7741-A072-72B83A2C2DA3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60" name="直接连接符 30">
            <a:extLst>
              <a:ext uri="{FF2B5EF4-FFF2-40B4-BE49-F238E27FC236}">
                <a16:creationId xmlns:a16="http://schemas.microsoft.com/office/drawing/2014/main" id="{D40D68BC-4935-D44E-BE4C-FA08908412A3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30">
            <a:extLst>
              <a:ext uri="{FF2B5EF4-FFF2-40B4-BE49-F238E27FC236}">
                <a16:creationId xmlns:a16="http://schemas.microsoft.com/office/drawing/2014/main" id="{1B8CD0A9-A868-8443-9A76-AF08F70A0A8E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30">
            <a:extLst>
              <a:ext uri="{FF2B5EF4-FFF2-40B4-BE49-F238E27FC236}">
                <a16:creationId xmlns:a16="http://schemas.microsoft.com/office/drawing/2014/main" id="{35835DA5-CB4A-E54E-8EC0-3E67F8FF47A6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6">
            <a:extLst>
              <a:ext uri="{FF2B5EF4-FFF2-40B4-BE49-F238E27FC236}">
                <a16:creationId xmlns:a16="http://schemas.microsoft.com/office/drawing/2014/main" id="{3BA1DE2F-D506-B348-9630-6A2BEEEC7213}"/>
              </a:ext>
            </a:extLst>
          </p:cNvPr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模块需求分析</a:t>
            </a:r>
          </a:p>
        </p:txBody>
      </p:sp>
      <p:sp>
        <p:nvSpPr>
          <p:cNvPr id="84" name="学论网www.xuelun.me-矩形 1">
            <a:extLst>
              <a:ext uri="{FF2B5EF4-FFF2-40B4-BE49-F238E27FC236}">
                <a16:creationId xmlns:a16="http://schemas.microsoft.com/office/drawing/2014/main" id="{C45ED2A0-FE93-174E-8DB3-B04ABBA8E585}"/>
              </a:ext>
            </a:extLst>
          </p:cNvPr>
          <p:cNvSpPr/>
          <p:nvPr/>
        </p:nvSpPr>
        <p:spPr>
          <a:xfrm>
            <a:off x="746034" y="19426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登录模块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5" name="学论网www.xuelun.me-矩形 4">
            <a:extLst>
              <a:ext uri="{FF2B5EF4-FFF2-40B4-BE49-F238E27FC236}">
                <a16:creationId xmlns:a16="http://schemas.microsoft.com/office/drawing/2014/main" id="{3BCBEF37-1A0B-E048-B61E-BABA79309DD6}"/>
              </a:ext>
            </a:extLst>
          </p:cNvPr>
          <p:cNvSpPr/>
          <p:nvPr/>
        </p:nvSpPr>
        <p:spPr>
          <a:xfrm>
            <a:off x="2132286" y="1942604"/>
            <a:ext cx="3699173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86" name="学论网www.xuelun.me-矩形 1">
            <a:extLst>
              <a:ext uri="{FF2B5EF4-FFF2-40B4-BE49-F238E27FC236}">
                <a16:creationId xmlns:a16="http://schemas.microsoft.com/office/drawing/2014/main" id="{12565E7C-8406-C343-A88D-807F978C7680}"/>
              </a:ext>
            </a:extLst>
          </p:cNvPr>
          <p:cNvSpPr/>
          <p:nvPr/>
        </p:nvSpPr>
        <p:spPr>
          <a:xfrm>
            <a:off x="746034" y="34158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菜品管理模块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7" name="学论网www.xuelun.me-矩形 4">
            <a:extLst>
              <a:ext uri="{FF2B5EF4-FFF2-40B4-BE49-F238E27FC236}">
                <a16:creationId xmlns:a16="http://schemas.microsoft.com/office/drawing/2014/main" id="{00187593-2571-A543-B2FD-A3B9B3871777}"/>
              </a:ext>
            </a:extLst>
          </p:cNvPr>
          <p:cNvSpPr/>
          <p:nvPr/>
        </p:nvSpPr>
        <p:spPr>
          <a:xfrm>
            <a:off x="2132286" y="3415804"/>
            <a:ext cx="3699173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88" name="学论网www.xuelun.me-矩形 1">
            <a:extLst>
              <a:ext uri="{FF2B5EF4-FFF2-40B4-BE49-F238E27FC236}">
                <a16:creationId xmlns:a16="http://schemas.microsoft.com/office/drawing/2014/main" id="{A95A50F2-1D0C-0843-B052-B5256DA66403}"/>
              </a:ext>
            </a:extLst>
          </p:cNvPr>
          <p:cNvSpPr/>
          <p:nvPr/>
        </p:nvSpPr>
        <p:spPr>
          <a:xfrm>
            <a:off x="746034" y="48890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订单管理模块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9" name="学论网www.xuelun.me-矩形 4">
            <a:extLst>
              <a:ext uri="{FF2B5EF4-FFF2-40B4-BE49-F238E27FC236}">
                <a16:creationId xmlns:a16="http://schemas.microsoft.com/office/drawing/2014/main" id="{635EF249-4636-E146-BCD9-5D523459AC9F}"/>
              </a:ext>
            </a:extLst>
          </p:cNvPr>
          <p:cNvSpPr/>
          <p:nvPr/>
        </p:nvSpPr>
        <p:spPr>
          <a:xfrm>
            <a:off x="2132286" y="4889004"/>
            <a:ext cx="3699173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C3CDF3B-A9D0-A64E-B7D4-AD22C87FA500}"/>
              </a:ext>
            </a:extLst>
          </p:cNvPr>
          <p:cNvSpPr/>
          <p:nvPr/>
        </p:nvSpPr>
        <p:spPr>
          <a:xfrm>
            <a:off x="2309337" y="2071629"/>
            <a:ext cx="3366848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管理员登录验证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用户登录验证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2011A20-57D9-EE45-8C9E-A94CA9D4E1F3}"/>
              </a:ext>
            </a:extLst>
          </p:cNvPr>
          <p:cNvSpPr txBox="1"/>
          <p:nvPr/>
        </p:nvSpPr>
        <p:spPr>
          <a:xfrm>
            <a:off x="2221187" y="3550105"/>
            <a:ext cx="3365857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查询菜品信息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创建菜品信息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修改菜品信息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D07D807-5FCE-3D4D-829A-085C699FB28F}"/>
              </a:ext>
            </a:extLst>
          </p:cNvPr>
          <p:cNvSpPr txBox="1"/>
          <p:nvPr/>
        </p:nvSpPr>
        <p:spPr>
          <a:xfrm>
            <a:off x="2221187" y="5065405"/>
            <a:ext cx="3161699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创建订单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修改订单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学论网www.xuelun.me-矩形 1">
            <a:extLst>
              <a:ext uri="{FF2B5EF4-FFF2-40B4-BE49-F238E27FC236}">
                <a16:creationId xmlns:a16="http://schemas.microsoft.com/office/drawing/2014/main" id="{2A91007E-0A39-8F46-A372-282EBA9AD8D9}"/>
              </a:ext>
            </a:extLst>
          </p:cNvPr>
          <p:cNvSpPr/>
          <p:nvPr/>
        </p:nvSpPr>
        <p:spPr>
          <a:xfrm>
            <a:off x="6315808" y="193973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用户管理模块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94" name="学论网www.xuelun.me-矩形 4">
            <a:extLst>
              <a:ext uri="{FF2B5EF4-FFF2-40B4-BE49-F238E27FC236}">
                <a16:creationId xmlns:a16="http://schemas.microsoft.com/office/drawing/2014/main" id="{A999BE2B-AAC0-9845-B578-A1599D8756C8}"/>
              </a:ext>
            </a:extLst>
          </p:cNvPr>
          <p:cNvSpPr/>
          <p:nvPr/>
        </p:nvSpPr>
        <p:spPr>
          <a:xfrm>
            <a:off x="7702060" y="1939734"/>
            <a:ext cx="3699173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95" name="学论网www.xuelun.me-矩形 1">
            <a:extLst>
              <a:ext uri="{FF2B5EF4-FFF2-40B4-BE49-F238E27FC236}">
                <a16:creationId xmlns:a16="http://schemas.microsoft.com/office/drawing/2014/main" id="{175135C4-68FB-8B40-889D-27609C04E915}"/>
              </a:ext>
            </a:extLst>
          </p:cNvPr>
          <p:cNvSpPr/>
          <p:nvPr/>
        </p:nvSpPr>
        <p:spPr>
          <a:xfrm>
            <a:off x="6315808" y="3412934"/>
            <a:ext cx="1260000" cy="147575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食堂管理模块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96" name="学论网www.xuelun.me-矩形 4">
            <a:extLst>
              <a:ext uri="{FF2B5EF4-FFF2-40B4-BE49-F238E27FC236}">
                <a16:creationId xmlns:a16="http://schemas.microsoft.com/office/drawing/2014/main" id="{8D847E83-90C2-0443-8058-A7338F982E43}"/>
              </a:ext>
            </a:extLst>
          </p:cNvPr>
          <p:cNvSpPr/>
          <p:nvPr/>
        </p:nvSpPr>
        <p:spPr>
          <a:xfrm>
            <a:off x="7702060" y="3412934"/>
            <a:ext cx="3699173" cy="147575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74405A0-FFD0-B642-8EB2-23FA0C6322B5}"/>
              </a:ext>
            </a:extLst>
          </p:cNvPr>
          <p:cNvSpPr txBox="1"/>
          <p:nvPr/>
        </p:nvSpPr>
        <p:spPr>
          <a:xfrm>
            <a:off x="7790961" y="3547235"/>
            <a:ext cx="3365857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修改食堂信息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增加食堂信息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修改管理员信息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新增管理员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D1AC3BE-25EB-EA4D-8664-2C861DDFBCAE}"/>
              </a:ext>
            </a:extLst>
          </p:cNvPr>
          <p:cNvSpPr/>
          <p:nvPr/>
        </p:nvSpPr>
        <p:spPr>
          <a:xfrm>
            <a:off x="7882822" y="2071629"/>
            <a:ext cx="3366848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禁用用户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启用用户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30">
            <a:extLst>
              <a:ext uri="{FF2B5EF4-FFF2-40B4-BE49-F238E27FC236}">
                <a16:creationId xmlns:a16="http://schemas.microsoft.com/office/drawing/2014/main" id="{68D5A78D-26EC-FD46-B44B-3CEC107D60F5}"/>
              </a:ext>
            </a:extLst>
          </p:cNvPr>
          <p:cNvCxnSpPr/>
          <p:nvPr/>
        </p:nvCxnSpPr>
        <p:spPr>
          <a:xfrm>
            <a:off x="4004436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90E8ABE-4C17-4176-B17E-442D56E32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50DC3F9-75DE-4A70-890A-BFEEC152A4A7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712DC9-7427-4396-97B9-61008DE8ECE2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6E63B437-68ED-4E36-94A4-F489B00731A2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FAB0CF01-01E2-4E67-9436-6AC86B7F6985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05041-170F-45BF-BD36-9FEA9E9F35C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B5C1988-4378-4E51-8D59-44D0FBFD72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后端系统架构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9B90225-8DD4-4D03-A103-905E5DFCD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81" name="直接连接符 22">
            <a:extLst>
              <a:ext uri="{FF2B5EF4-FFF2-40B4-BE49-F238E27FC236}">
                <a16:creationId xmlns:a16="http://schemas.microsoft.com/office/drawing/2014/main" id="{60BA41AE-44C4-A241-8E83-750DDFA6AFD0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74D7D57-0AE4-4243-83FA-E6AC89A60FA2}"/>
              </a:ext>
            </a:extLst>
          </p:cNvPr>
          <p:cNvSpPr/>
          <p:nvPr/>
        </p:nvSpPr>
        <p:spPr>
          <a:xfrm>
            <a:off x="6695603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83" name="直接连接符 24">
            <a:extLst>
              <a:ext uri="{FF2B5EF4-FFF2-40B4-BE49-F238E27FC236}">
                <a16:creationId xmlns:a16="http://schemas.microsoft.com/office/drawing/2014/main" id="{6D0FF287-35A6-A449-BF9A-8C20126D6C5D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6">
            <a:extLst>
              <a:ext uri="{FF2B5EF4-FFF2-40B4-BE49-F238E27FC236}">
                <a16:creationId xmlns:a16="http://schemas.microsoft.com/office/drawing/2014/main" id="{2B8B1009-8131-F343-8BCD-15A51F7FFB77}"/>
              </a:ext>
            </a:extLst>
          </p:cNvPr>
          <p:cNvSpPr txBox="1"/>
          <p:nvPr/>
        </p:nvSpPr>
        <p:spPr>
          <a:xfrm>
            <a:off x="6670357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85" name="TextBox 7">
            <a:extLst>
              <a:ext uri="{FF2B5EF4-FFF2-40B4-BE49-F238E27FC236}">
                <a16:creationId xmlns:a16="http://schemas.microsoft.com/office/drawing/2014/main" id="{AE95CBDA-C942-D74A-AE13-FC75B195B1FB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3CAE0F2B-3714-804E-BCDE-58EEF6ADBBB5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87" name="TextBox 10">
            <a:extLst>
              <a:ext uri="{FF2B5EF4-FFF2-40B4-BE49-F238E27FC236}">
                <a16:creationId xmlns:a16="http://schemas.microsoft.com/office/drawing/2014/main" id="{08F2958D-8FA7-2442-B577-EC4134F11AD2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88" name="TextBox 11">
            <a:extLst>
              <a:ext uri="{FF2B5EF4-FFF2-40B4-BE49-F238E27FC236}">
                <a16:creationId xmlns:a16="http://schemas.microsoft.com/office/drawing/2014/main" id="{320C731F-F298-D34E-BE36-10BB07BF58F0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89" name="直接连接符 30">
            <a:extLst>
              <a:ext uri="{FF2B5EF4-FFF2-40B4-BE49-F238E27FC236}">
                <a16:creationId xmlns:a16="http://schemas.microsoft.com/office/drawing/2014/main" id="{8BA4CB9F-5FBC-2C42-88CF-517CCE83ABDA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">
            <a:extLst>
              <a:ext uri="{FF2B5EF4-FFF2-40B4-BE49-F238E27FC236}">
                <a16:creationId xmlns:a16="http://schemas.microsoft.com/office/drawing/2014/main" id="{62BB25E7-E0AB-E944-9E9E-B25D2884C28C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91" name="TextBox 11">
            <a:extLst>
              <a:ext uri="{FF2B5EF4-FFF2-40B4-BE49-F238E27FC236}">
                <a16:creationId xmlns:a16="http://schemas.microsoft.com/office/drawing/2014/main" id="{53AD8077-1922-954F-A709-4E2D5CFFD731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92" name="直接连接符 30">
            <a:extLst>
              <a:ext uri="{FF2B5EF4-FFF2-40B4-BE49-F238E27FC236}">
                <a16:creationId xmlns:a16="http://schemas.microsoft.com/office/drawing/2014/main" id="{1B437B7F-974E-0042-81CF-10BB3A14B93B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30">
            <a:extLst>
              <a:ext uri="{FF2B5EF4-FFF2-40B4-BE49-F238E27FC236}">
                <a16:creationId xmlns:a16="http://schemas.microsoft.com/office/drawing/2014/main" id="{B81E906B-52B2-A74F-B707-C6DE68EFEB1E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30">
            <a:extLst>
              <a:ext uri="{FF2B5EF4-FFF2-40B4-BE49-F238E27FC236}">
                <a16:creationId xmlns:a16="http://schemas.microsoft.com/office/drawing/2014/main" id="{D9DF8EC7-DC64-544B-9875-E521DEAECC17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F13CF7E-620B-4640-B9B0-A067A8D95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1625571"/>
            <a:ext cx="6508081" cy="48927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32CB5E-144B-DD4B-8131-86BE1E3E9D8A}"/>
              </a:ext>
            </a:extLst>
          </p:cNvPr>
          <p:cNvSpPr/>
          <p:nvPr/>
        </p:nvSpPr>
        <p:spPr>
          <a:xfrm>
            <a:off x="7304837" y="5125835"/>
            <a:ext cx="4834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DAO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层主要是做数据持久层的工作，</a:t>
            </a:r>
            <a:r>
              <a:rPr lang="zh-CN" altLang="en-US" b="1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负责与数据库进行联络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的一些任务都封装在此。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25FDF8-1F8B-0742-A228-5F93C1559CCF}"/>
              </a:ext>
            </a:extLst>
          </p:cNvPr>
          <p:cNvSpPr/>
          <p:nvPr/>
        </p:nvSpPr>
        <p:spPr>
          <a:xfrm>
            <a:off x="7309167" y="4002651"/>
            <a:ext cx="4895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Service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层主要负责业务模块的逻辑应用设计。是连接</a:t>
            </a:r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Dao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层和</a:t>
            </a:r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Controller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层之间的桥梁，向下调用</a:t>
            </a:r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Dao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层，向上为</a:t>
            </a:r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Controller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层提供数据。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972034-88B2-0A41-BCEB-EA47CEB4CFFD}"/>
              </a:ext>
            </a:extLst>
          </p:cNvPr>
          <p:cNvSpPr/>
          <p:nvPr/>
        </p:nvSpPr>
        <p:spPr>
          <a:xfrm>
            <a:off x="7304838" y="2602468"/>
            <a:ext cx="4834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Controller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层负责具体的业务模块流程的控制，在此层里面要调用</a:t>
            </a:r>
            <a:r>
              <a:rPr lang="en" altLang="zh-CN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Service</a:t>
            </a:r>
            <a:r>
              <a:rPr lang="zh-CN" altLang="en-US" dirty="0">
                <a:solidFill>
                  <a:srgbClr val="606C7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层的接口来控制业务流程，针对具体的网络请求，会有不同的控制器作出响应。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95" name="直接连接符 30">
            <a:extLst>
              <a:ext uri="{FF2B5EF4-FFF2-40B4-BE49-F238E27FC236}">
                <a16:creationId xmlns:a16="http://schemas.microsoft.com/office/drawing/2014/main" id="{7C512672-D85C-7E4B-B0EC-8A8B68C7AB7F}"/>
              </a:ext>
            </a:extLst>
          </p:cNvPr>
          <p:cNvCxnSpPr/>
          <p:nvPr/>
        </p:nvCxnSpPr>
        <p:spPr>
          <a:xfrm>
            <a:off x="4004436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60982E1-99A4-4AFA-9B41-61D44DFAA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3AC87F-EC01-3D46-9B05-04F44A745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22" y="1724937"/>
            <a:ext cx="7785100" cy="4838700"/>
          </a:xfrm>
          <a:prstGeom prst="rect">
            <a:avLst/>
          </a:prstGeom>
        </p:spPr>
      </p:pic>
      <p:cxnSp>
        <p:nvCxnSpPr>
          <p:cNvPr id="73" name="直接连接符 22">
            <a:extLst>
              <a:ext uri="{FF2B5EF4-FFF2-40B4-BE49-F238E27FC236}">
                <a16:creationId xmlns:a16="http://schemas.microsoft.com/office/drawing/2014/main" id="{AD114FD8-4F18-FA4E-9CA5-C0748EC0D80D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74A91F0C-D394-334F-AC0F-BF96A401B778}"/>
              </a:ext>
            </a:extLst>
          </p:cNvPr>
          <p:cNvSpPr/>
          <p:nvPr/>
        </p:nvSpPr>
        <p:spPr>
          <a:xfrm>
            <a:off x="6695603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75" name="直接连接符 24">
            <a:extLst>
              <a:ext uri="{FF2B5EF4-FFF2-40B4-BE49-F238E27FC236}">
                <a16:creationId xmlns:a16="http://schemas.microsoft.com/office/drawing/2014/main" id="{D8FC2C64-FBE0-FE4F-A613-81B574780449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6">
            <a:extLst>
              <a:ext uri="{FF2B5EF4-FFF2-40B4-BE49-F238E27FC236}">
                <a16:creationId xmlns:a16="http://schemas.microsoft.com/office/drawing/2014/main" id="{74D12063-1863-234E-AD1E-AE91D058A5AB}"/>
              </a:ext>
            </a:extLst>
          </p:cNvPr>
          <p:cNvSpPr txBox="1"/>
          <p:nvPr/>
        </p:nvSpPr>
        <p:spPr>
          <a:xfrm>
            <a:off x="6670357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77" name="TextBox 7">
            <a:extLst>
              <a:ext uri="{FF2B5EF4-FFF2-40B4-BE49-F238E27FC236}">
                <a16:creationId xmlns:a16="http://schemas.microsoft.com/office/drawing/2014/main" id="{6646C2BA-8F98-D048-B4B5-E62E8DE2CF12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id="{D5517837-63DD-D945-A11C-1160DCE267F5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54137EE5-EA3E-0042-88F3-E3656C4F53C7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EFB9F373-2375-9343-8044-406AC72206B6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81" name="直接连接符 30">
            <a:extLst>
              <a:ext uri="{FF2B5EF4-FFF2-40B4-BE49-F238E27FC236}">
                <a16:creationId xmlns:a16="http://schemas.microsoft.com/office/drawing/2014/main" id="{71A3928F-5B5D-014B-9C6F-DE3AC9B5C693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1">
            <a:extLst>
              <a:ext uri="{FF2B5EF4-FFF2-40B4-BE49-F238E27FC236}">
                <a16:creationId xmlns:a16="http://schemas.microsoft.com/office/drawing/2014/main" id="{927D711F-AD89-EA4A-A181-80E5B59897BA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83" name="TextBox 11">
            <a:extLst>
              <a:ext uri="{FF2B5EF4-FFF2-40B4-BE49-F238E27FC236}">
                <a16:creationId xmlns:a16="http://schemas.microsoft.com/office/drawing/2014/main" id="{4951BB58-273C-0244-A523-AD7BCFCF228C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84" name="直接连接符 30">
            <a:extLst>
              <a:ext uri="{FF2B5EF4-FFF2-40B4-BE49-F238E27FC236}">
                <a16:creationId xmlns:a16="http://schemas.microsoft.com/office/drawing/2014/main" id="{821320E2-8265-BA40-B5BF-D759BF01E7A7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30">
            <a:extLst>
              <a:ext uri="{FF2B5EF4-FFF2-40B4-BE49-F238E27FC236}">
                <a16:creationId xmlns:a16="http://schemas.microsoft.com/office/drawing/2014/main" id="{DA39EB10-47B4-714D-9BBE-997E3C557976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30">
            <a:extLst>
              <a:ext uri="{FF2B5EF4-FFF2-40B4-BE49-F238E27FC236}">
                <a16:creationId xmlns:a16="http://schemas.microsoft.com/office/drawing/2014/main" id="{ACC10EEF-588E-994C-A282-74A8E1840AA2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30">
            <a:extLst>
              <a:ext uri="{FF2B5EF4-FFF2-40B4-BE49-F238E27FC236}">
                <a16:creationId xmlns:a16="http://schemas.microsoft.com/office/drawing/2014/main" id="{13436A21-AFC1-EC4F-B3DB-DF91D3B3D457}"/>
              </a:ext>
            </a:extLst>
          </p:cNvPr>
          <p:cNvCxnSpPr/>
          <p:nvPr/>
        </p:nvCxnSpPr>
        <p:spPr>
          <a:xfrm>
            <a:off x="4007753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60982E1-99A4-4AFA-9B41-61D44DFAA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3" name="直接连接符 22">
            <a:extLst>
              <a:ext uri="{FF2B5EF4-FFF2-40B4-BE49-F238E27FC236}">
                <a16:creationId xmlns:a16="http://schemas.microsoft.com/office/drawing/2014/main" id="{AD114FD8-4F18-FA4E-9CA5-C0748EC0D80D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74A91F0C-D394-334F-AC0F-BF96A401B778}"/>
              </a:ext>
            </a:extLst>
          </p:cNvPr>
          <p:cNvSpPr/>
          <p:nvPr/>
        </p:nvSpPr>
        <p:spPr>
          <a:xfrm>
            <a:off x="6695603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75" name="直接连接符 24">
            <a:extLst>
              <a:ext uri="{FF2B5EF4-FFF2-40B4-BE49-F238E27FC236}">
                <a16:creationId xmlns:a16="http://schemas.microsoft.com/office/drawing/2014/main" id="{D8FC2C64-FBE0-FE4F-A613-81B574780449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6">
            <a:extLst>
              <a:ext uri="{FF2B5EF4-FFF2-40B4-BE49-F238E27FC236}">
                <a16:creationId xmlns:a16="http://schemas.microsoft.com/office/drawing/2014/main" id="{74D12063-1863-234E-AD1E-AE91D058A5AB}"/>
              </a:ext>
            </a:extLst>
          </p:cNvPr>
          <p:cNvSpPr txBox="1"/>
          <p:nvPr/>
        </p:nvSpPr>
        <p:spPr>
          <a:xfrm>
            <a:off x="6670357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77" name="TextBox 7">
            <a:extLst>
              <a:ext uri="{FF2B5EF4-FFF2-40B4-BE49-F238E27FC236}">
                <a16:creationId xmlns:a16="http://schemas.microsoft.com/office/drawing/2014/main" id="{6646C2BA-8F98-D048-B4B5-E62E8DE2CF12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id="{D5517837-63DD-D945-A11C-1160DCE267F5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54137EE5-EA3E-0042-88F3-E3656C4F53C7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EFB9F373-2375-9343-8044-406AC72206B6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81" name="直接连接符 30">
            <a:extLst>
              <a:ext uri="{FF2B5EF4-FFF2-40B4-BE49-F238E27FC236}">
                <a16:creationId xmlns:a16="http://schemas.microsoft.com/office/drawing/2014/main" id="{71A3928F-5B5D-014B-9C6F-DE3AC9B5C693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1">
            <a:extLst>
              <a:ext uri="{FF2B5EF4-FFF2-40B4-BE49-F238E27FC236}">
                <a16:creationId xmlns:a16="http://schemas.microsoft.com/office/drawing/2014/main" id="{927D711F-AD89-EA4A-A181-80E5B59897BA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83" name="TextBox 11">
            <a:extLst>
              <a:ext uri="{FF2B5EF4-FFF2-40B4-BE49-F238E27FC236}">
                <a16:creationId xmlns:a16="http://schemas.microsoft.com/office/drawing/2014/main" id="{4951BB58-273C-0244-A523-AD7BCFCF228C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84" name="直接连接符 30">
            <a:extLst>
              <a:ext uri="{FF2B5EF4-FFF2-40B4-BE49-F238E27FC236}">
                <a16:creationId xmlns:a16="http://schemas.microsoft.com/office/drawing/2014/main" id="{821320E2-8265-BA40-B5BF-D759BF01E7A7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30">
            <a:extLst>
              <a:ext uri="{FF2B5EF4-FFF2-40B4-BE49-F238E27FC236}">
                <a16:creationId xmlns:a16="http://schemas.microsoft.com/office/drawing/2014/main" id="{DA39EB10-47B4-714D-9BBE-997E3C557976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30">
            <a:extLst>
              <a:ext uri="{FF2B5EF4-FFF2-40B4-BE49-F238E27FC236}">
                <a16:creationId xmlns:a16="http://schemas.microsoft.com/office/drawing/2014/main" id="{ACC10EEF-588E-994C-A282-74A8E1840AA2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0F773CC-1911-724E-A64C-F05B7AD6E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" y="1725282"/>
            <a:ext cx="9228382" cy="5019359"/>
          </a:xfrm>
          <a:prstGeom prst="rect">
            <a:avLst/>
          </a:prstGeom>
        </p:spPr>
      </p:pic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393F12C6-3916-6340-8843-7A492948F855}"/>
              </a:ext>
            </a:extLst>
          </p:cNvPr>
          <p:cNvCxnSpPr/>
          <p:nvPr/>
        </p:nvCxnSpPr>
        <p:spPr>
          <a:xfrm>
            <a:off x="406635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4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306917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订餐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页面构成与路由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6E555E1-33A9-4838-8238-143005445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33ECB2-C226-8543-8F8A-A92C37DE8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0" y="4144455"/>
            <a:ext cx="6464300" cy="2425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0835C-EB39-2D47-8260-CA9598ACA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354" y="1108968"/>
            <a:ext cx="4898789" cy="3035487"/>
          </a:xfrm>
          <a:prstGeom prst="rect">
            <a:avLst/>
          </a:prstGeom>
        </p:spPr>
      </p:pic>
      <p:cxnSp>
        <p:nvCxnSpPr>
          <p:cNvPr id="51" name="直接连接符 22">
            <a:extLst>
              <a:ext uri="{FF2B5EF4-FFF2-40B4-BE49-F238E27FC236}">
                <a16:creationId xmlns:a16="http://schemas.microsoft.com/office/drawing/2014/main" id="{E0094D9B-2381-8348-972A-8D7373624944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423B3DB-541B-7849-83CA-D388F1184D70}"/>
              </a:ext>
            </a:extLst>
          </p:cNvPr>
          <p:cNvSpPr/>
          <p:nvPr/>
        </p:nvSpPr>
        <p:spPr>
          <a:xfrm>
            <a:off x="6695603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53" name="直接连接符 24">
            <a:extLst>
              <a:ext uri="{FF2B5EF4-FFF2-40B4-BE49-F238E27FC236}">
                <a16:creationId xmlns:a16="http://schemas.microsoft.com/office/drawing/2014/main" id="{F54A34C0-A1BD-BB4C-8EA0-9812EDCBEE01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6">
            <a:extLst>
              <a:ext uri="{FF2B5EF4-FFF2-40B4-BE49-F238E27FC236}">
                <a16:creationId xmlns:a16="http://schemas.microsoft.com/office/drawing/2014/main" id="{225531D2-A4D4-BD4C-8D0C-80965E830769}"/>
              </a:ext>
            </a:extLst>
          </p:cNvPr>
          <p:cNvSpPr txBox="1"/>
          <p:nvPr/>
        </p:nvSpPr>
        <p:spPr>
          <a:xfrm>
            <a:off x="6670357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52DFCEAE-1D5E-0944-99D1-87F650F37E74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214A50ED-020B-4B44-B095-55FF873C05E2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EF3A9DBF-550C-D444-B5F6-744B6E0E3F3A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EDAE7CB8-17E6-4A4A-9C55-5C9D296416F8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59" name="直接连接符 30">
            <a:extLst>
              <a:ext uri="{FF2B5EF4-FFF2-40B4-BE49-F238E27FC236}">
                <a16:creationId xmlns:a16="http://schemas.microsoft.com/office/drawing/2014/main" id="{A089DEB7-61ED-064D-BB36-17B7623C2130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1">
            <a:extLst>
              <a:ext uri="{FF2B5EF4-FFF2-40B4-BE49-F238E27FC236}">
                <a16:creationId xmlns:a16="http://schemas.microsoft.com/office/drawing/2014/main" id="{3557081C-8F96-A144-A82A-6908D0F8969E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F431C25C-5C5D-A14E-B9E8-B1FBCF85C279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62" name="直接连接符 30">
            <a:extLst>
              <a:ext uri="{FF2B5EF4-FFF2-40B4-BE49-F238E27FC236}">
                <a16:creationId xmlns:a16="http://schemas.microsoft.com/office/drawing/2014/main" id="{4E41043E-909F-CE49-8493-872FDBC10620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30">
            <a:extLst>
              <a:ext uri="{FF2B5EF4-FFF2-40B4-BE49-F238E27FC236}">
                <a16:creationId xmlns:a16="http://schemas.microsoft.com/office/drawing/2014/main" id="{86EFEB8B-DC6F-3D4E-B848-65614CE060B8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30">
            <a:extLst>
              <a:ext uri="{FF2B5EF4-FFF2-40B4-BE49-F238E27FC236}">
                <a16:creationId xmlns:a16="http://schemas.microsoft.com/office/drawing/2014/main" id="{8FD4FC5B-CC12-AA4F-BBBA-68CF28E1274F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30">
            <a:extLst>
              <a:ext uri="{FF2B5EF4-FFF2-40B4-BE49-F238E27FC236}">
                <a16:creationId xmlns:a16="http://schemas.microsoft.com/office/drawing/2014/main" id="{24F89762-1F56-8046-BF65-D2D9977B2A37}"/>
              </a:ext>
            </a:extLst>
          </p:cNvPr>
          <p:cNvCxnSpPr/>
          <p:nvPr/>
        </p:nvCxnSpPr>
        <p:spPr>
          <a:xfrm>
            <a:off x="4066359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B78552-6EB7-498A-97F2-D84FBED1F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7560C6A-329D-4F36-8FB3-86780499E6F0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41D0A0-50C5-4DED-88BD-2AE22EEBAF51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92E586AA-FC99-4176-A113-9401A02F8A03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4BB0EA28-7F18-4AB0-989F-8138D20B3E49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0D015-131E-498B-8D45-5F2B2A3F7C6C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0B5D9E-8330-4923-A741-622CD59BA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菜品管理模块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0E17FE6-465C-4DDC-9AF2-3129D645B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4" name="直接连接符 22">
            <a:extLst>
              <a:ext uri="{FF2B5EF4-FFF2-40B4-BE49-F238E27FC236}">
                <a16:creationId xmlns:a16="http://schemas.microsoft.com/office/drawing/2014/main" id="{19F7B671-FCC1-4F43-B943-48F1675E95E3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A6871C4-BDF5-A046-9B50-DC427FAC316F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46" name="直接连接符 24">
            <a:extLst>
              <a:ext uri="{FF2B5EF4-FFF2-40B4-BE49-F238E27FC236}">
                <a16:creationId xmlns:a16="http://schemas.microsoft.com/office/drawing/2014/main" id="{37F8514B-6448-1347-A002-BDD35FF9388E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6">
            <a:extLst>
              <a:ext uri="{FF2B5EF4-FFF2-40B4-BE49-F238E27FC236}">
                <a16:creationId xmlns:a16="http://schemas.microsoft.com/office/drawing/2014/main" id="{DE9441A3-DC55-7E46-9C58-63627C081BF9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93E60B95-22FC-E548-8965-5EC17D52CBE6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9FF9CB55-09B2-CC48-888B-0E4AEF4B757B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653555F4-40A6-184C-AF8A-09E18BA7FA9D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EDC0D039-82DB-D543-A05A-9E8AF5B82F6F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52" name="直接连接符 30">
            <a:extLst>
              <a:ext uri="{FF2B5EF4-FFF2-40B4-BE49-F238E27FC236}">
                <a16:creationId xmlns:a16="http://schemas.microsoft.com/office/drawing/2014/main" id="{81D73F90-63FF-8641-B180-6A3FAC501123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1">
            <a:extLst>
              <a:ext uri="{FF2B5EF4-FFF2-40B4-BE49-F238E27FC236}">
                <a16:creationId xmlns:a16="http://schemas.microsoft.com/office/drawing/2014/main" id="{16919737-9963-B044-966B-526B3F955239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D3EF67E6-0024-BA43-BE9A-FFD48690ADC3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55" name="直接连接符 30">
            <a:extLst>
              <a:ext uri="{FF2B5EF4-FFF2-40B4-BE49-F238E27FC236}">
                <a16:creationId xmlns:a16="http://schemas.microsoft.com/office/drawing/2014/main" id="{E869B6A5-E10C-7345-99FB-2C790587D6AA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30">
            <a:extLst>
              <a:ext uri="{FF2B5EF4-FFF2-40B4-BE49-F238E27FC236}">
                <a16:creationId xmlns:a16="http://schemas.microsoft.com/office/drawing/2014/main" id="{EAE7E920-4AEF-AF41-A85C-4CB75C3498B4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30">
            <a:extLst>
              <a:ext uri="{FF2B5EF4-FFF2-40B4-BE49-F238E27FC236}">
                <a16:creationId xmlns:a16="http://schemas.microsoft.com/office/drawing/2014/main" id="{F1DF3FE9-1415-2244-9461-DCC6F73108E8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C3A3655-4A6F-D046-BCAB-644B420F4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3" y="1564453"/>
            <a:ext cx="9218245" cy="52691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08A924-9CC0-4048-8747-818DE3046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769" y="1564453"/>
            <a:ext cx="2712231" cy="4194561"/>
          </a:xfrm>
          <a:prstGeom prst="rect">
            <a:avLst/>
          </a:prstGeom>
        </p:spPr>
      </p:pic>
      <p:cxnSp>
        <p:nvCxnSpPr>
          <p:cNvPr id="58" name="直接连接符 30">
            <a:extLst>
              <a:ext uri="{FF2B5EF4-FFF2-40B4-BE49-F238E27FC236}">
                <a16:creationId xmlns:a16="http://schemas.microsoft.com/office/drawing/2014/main" id="{493E15F9-D3E0-2E45-ACB7-CB686C8B534B}"/>
              </a:ext>
            </a:extLst>
          </p:cNvPr>
          <p:cNvCxnSpPr/>
          <p:nvPr/>
        </p:nvCxnSpPr>
        <p:spPr>
          <a:xfrm>
            <a:off x="4007753" y="25347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A23B6C4-7B4E-4011-9393-ED88DF85B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45CB44-A659-234F-B371-4846B7E4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42" y="1564774"/>
            <a:ext cx="7335407" cy="3080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510694-0C32-E342-BF4C-71E8078C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42" y="4781914"/>
            <a:ext cx="7658100" cy="1981200"/>
          </a:xfrm>
          <a:prstGeom prst="rect">
            <a:avLst/>
          </a:prstGeom>
        </p:spPr>
      </p:pic>
      <p:cxnSp>
        <p:nvCxnSpPr>
          <p:cNvPr id="39" name="直接连接符 22">
            <a:extLst>
              <a:ext uri="{FF2B5EF4-FFF2-40B4-BE49-F238E27FC236}">
                <a16:creationId xmlns:a16="http://schemas.microsoft.com/office/drawing/2014/main" id="{2C7E0EE0-0CAC-6441-8EB0-2B4863A84754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6164C8D-DD8A-E842-BDBE-C56BD6D5DD4E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41" name="直接连接符 24">
            <a:extLst>
              <a:ext uri="{FF2B5EF4-FFF2-40B4-BE49-F238E27FC236}">
                <a16:creationId xmlns:a16="http://schemas.microsoft.com/office/drawing/2014/main" id="{CED6D7F0-CDBE-2643-BD93-16CF9A81A042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6">
            <a:extLst>
              <a:ext uri="{FF2B5EF4-FFF2-40B4-BE49-F238E27FC236}">
                <a16:creationId xmlns:a16="http://schemas.microsoft.com/office/drawing/2014/main" id="{65C723F4-925B-C148-803F-AC832B287880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D37ACCB7-8F51-D045-BA9E-596722125546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FEBA4382-4785-434A-A818-A2F567F3DACD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715D865B-AF9C-4342-A1DA-DF7E144ADD25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ED0607D1-81F0-0F40-86E9-4207F1764BA5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47" name="直接连接符 30">
            <a:extLst>
              <a:ext uri="{FF2B5EF4-FFF2-40B4-BE49-F238E27FC236}">
                <a16:creationId xmlns:a16="http://schemas.microsoft.com/office/drawing/2014/main" id="{87C4DA8A-7F8C-B74F-9374-92DF8ADC140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0D5DB2A1-C5A1-9642-9A1E-D26835CF7DB0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61A8482A-708D-8949-BBDB-B993031933DC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50" name="直接连接符 30">
            <a:extLst>
              <a:ext uri="{FF2B5EF4-FFF2-40B4-BE49-F238E27FC236}">
                <a16:creationId xmlns:a16="http://schemas.microsoft.com/office/drawing/2014/main" id="{5611706D-9A92-CF44-8EFB-2ED2F706D93E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30">
            <a:extLst>
              <a:ext uri="{FF2B5EF4-FFF2-40B4-BE49-F238E27FC236}">
                <a16:creationId xmlns:a16="http://schemas.microsoft.com/office/drawing/2014/main" id="{989430FA-209F-4341-A1FE-1EA61AD52039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30">
            <a:extLst>
              <a:ext uri="{FF2B5EF4-FFF2-40B4-BE49-F238E27FC236}">
                <a16:creationId xmlns:a16="http://schemas.microsoft.com/office/drawing/2014/main" id="{D4C9D564-4DD9-FC44-8181-40184B9F4A93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0">
            <a:extLst>
              <a:ext uri="{FF2B5EF4-FFF2-40B4-BE49-F238E27FC236}">
                <a16:creationId xmlns:a16="http://schemas.microsoft.com/office/drawing/2014/main" id="{5E12A99F-332F-9343-BB7E-D8EEC7CD40DB}"/>
              </a:ext>
            </a:extLst>
          </p:cNvPr>
          <p:cNvCxnSpPr/>
          <p:nvPr/>
        </p:nvCxnSpPr>
        <p:spPr>
          <a:xfrm>
            <a:off x="4007753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F223488-ABA7-4233-A0F5-9FF18ACAE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BDBA13A-2FEC-BD47-9600-E06FB81B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52" y="2150508"/>
            <a:ext cx="11254472" cy="2789344"/>
          </a:xfrm>
          <a:prstGeom prst="rect">
            <a:avLst/>
          </a:prstGeom>
        </p:spPr>
      </p:pic>
      <p:cxnSp>
        <p:nvCxnSpPr>
          <p:cNvPr id="37" name="直接连接符 22">
            <a:extLst>
              <a:ext uri="{FF2B5EF4-FFF2-40B4-BE49-F238E27FC236}">
                <a16:creationId xmlns:a16="http://schemas.microsoft.com/office/drawing/2014/main" id="{17CA783B-0982-C446-A87E-734A9C83713E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78C876D-17D6-AE41-976E-4E6A8F0671E7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9" name="直接连接符 24">
            <a:extLst>
              <a:ext uri="{FF2B5EF4-FFF2-40B4-BE49-F238E27FC236}">
                <a16:creationId xmlns:a16="http://schemas.microsoft.com/office/drawing/2014/main" id="{F48036E3-3B23-5C48-83BE-F9581FA4A7F3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6">
            <a:extLst>
              <a:ext uri="{FF2B5EF4-FFF2-40B4-BE49-F238E27FC236}">
                <a16:creationId xmlns:a16="http://schemas.microsoft.com/office/drawing/2014/main" id="{FAD5E173-FE98-6B4E-9389-7870064F2F78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4BF686CE-D1BA-BF49-B9C1-0904E41D2C43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4926FD33-FDDA-A143-AA14-86877411BD18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97B331FC-4702-584E-ADE5-4C83F38FA69F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8D66FBE1-B0FB-4E43-A2AE-02311CDE87F6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45" name="直接连接符 30">
            <a:extLst>
              <a:ext uri="{FF2B5EF4-FFF2-40B4-BE49-F238E27FC236}">
                <a16:creationId xmlns:a16="http://schemas.microsoft.com/office/drawing/2014/main" id="{6B569BCF-AEA5-284F-A84C-F7EC7151584D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1">
            <a:extLst>
              <a:ext uri="{FF2B5EF4-FFF2-40B4-BE49-F238E27FC236}">
                <a16:creationId xmlns:a16="http://schemas.microsoft.com/office/drawing/2014/main" id="{F01957DF-4674-154D-89F2-2EC32B1D4A9A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1FB151BF-58FC-8C44-A7BD-85726BCE1A4A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48" name="直接连接符 30">
            <a:extLst>
              <a:ext uri="{FF2B5EF4-FFF2-40B4-BE49-F238E27FC236}">
                <a16:creationId xmlns:a16="http://schemas.microsoft.com/office/drawing/2014/main" id="{B6A14E5A-48E0-B245-9C12-EE8F50AA13C2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30">
            <a:extLst>
              <a:ext uri="{FF2B5EF4-FFF2-40B4-BE49-F238E27FC236}">
                <a16:creationId xmlns:a16="http://schemas.microsoft.com/office/drawing/2014/main" id="{0CAF9DBF-6B9B-604E-B01F-52C9967CF136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30">
            <a:extLst>
              <a:ext uri="{FF2B5EF4-FFF2-40B4-BE49-F238E27FC236}">
                <a16:creationId xmlns:a16="http://schemas.microsoft.com/office/drawing/2014/main" id="{A78D3CC4-5988-9E4F-AFB6-0B04EA11D146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30">
            <a:extLst>
              <a:ext uri="{FF2B5EF4-FFF2-40B4-BE49-F238E27FC236}">
                <a16:creationId xmlns:a16="http://schemas.microsoft.com/office/drawing/2014/main" id="{C182A2A7-2730-D349-B9E7-76FC6C8D2901}"/>
              </a:ext>
            </a:extLst>
          </p:cNvPr>
          <p:cNvCxnSpPr/>
          <p:nvPr/>
        </p:nvCxnSpPr>
        <p:spPr>
          <a:xfrm>
            <a:off x="401638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686997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1516902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2372683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3185337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4041116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686997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1516902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理论与技术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2372683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需求分析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3185337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系统设计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4041116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系统实现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5FC98B8-01DC-874C-8195-6A605668A9E2}"/>
              </a:ext>
            </a:extLst>
          </p:cNvPr>
          <p:cNvSpPr/>
          <p:nvPr/>
        </p:nvSpPr>
        <p:spPr>
          <a:xfrm>
            <a:off x="5640422" y="4857243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06</a:t>
            </a:r>
            <a:endParaRPr lang="zh-CN" altLang="en-US" b="1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A08CB7E-4780-6C42-BE0C-2253CBD5B82C}"/>
              </a:ext>
            </a:extLst>
          </p:cNvPr>
          <p:cNvSpPr/>
          <p:nvPr/>
        </p:nvSpPr>
        <p:spPr>
          <a:xfrm>
            <a:off x="5640422" y="5693740"/>
            <a:ext cx="9111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07</a:t>
            </a:r>
            <a:endParaRPr lang="zh-CN" altLang="en-US" b="1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37A9746-5707-654C-82B6-DF8913A6B850}"/>
              </a:ext>
            </a:extLst>
          </p:cNvPr>
          <p:cNvSpPr/>
          <p:nvPr/>
        </p:nvSpPr>
        <p:spPr>
          <a:xfrm>
            <a:off x="6746944" y="4833124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部署与测试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0B48C3A-0D9F-3D4B-8A68-ED4359555EBB}"/>
              </a:ext>
            </a:extLst>
          </p:cNvPr>
          <p:cNvSpPr/>
          <p:nvPr/>
        </p:nvSpPr>
        <p:spPr>
          <a:xfrm>
            <a:off x="6746944" y="5607881"/>
            <a:ext cx="3476556" cy="57600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总结与展望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食堂管理模块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DDACC56-6EDB-4466-B2B9-8978DA03F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E4CB39-AF22-3241-A918-4489810B6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54" y="1835975"/>
            <a:ext cx="5108614" cy="26101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0CD5B9-9B9F-E941-9BAB-297DF87D1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2" y="1835975"/>
            <a:ext cx="6289216" cy="3493185"/>
          </a:xfrm>
          <a:prstGeom prst="rect">
            <a:avLst/>
          </a:prstGeom>
        </p:spPr>
      </p:pic>
      <p:cxnSp>
        <p:nvCxnSpPr>
          <p:cNvPr id="47" name="直接连接符 22">
            <a:extLst>
              <a:ext uri="{FF2B5EF4-FFF2-40B4-BE49-F238E27FC236}">
                <a16:creationId xmlns:a16="http://schemas.microsoft.com/office/drawing/2014/main" id="{DA582238-0BF9-5249-80F4-9C4325CEAC1C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A07C8EE-C7D5-C74C-9BD2-940325E5EC30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49" name="直接连接符 24">
            <a:extLst>
              <a:ext uri="{FF2B5EF4-FFF2-40B4-BE49-F238E27FC236}">
                <a16:creationId xmlns:a16="http://schemas.microsoft.com/office/drawing/2014/main" id="{637C7225-320E-B74D-B9F9-41DC8216AE5A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6">
            <a:extLst>
              <a:ext uri="{FF2B5EF4-FFF2-40B4-BE49-F238E27FC236}">
                <a16:creationId xmlns:a16="http://schemas.microsoft.com/office/drawing/2014/main" id="{7FDD8E21-AE9E-A244-AEDE-9237C283756D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FC0FAF18-A15D-2A4A-B209-E8F17CA8E3FB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932299C0-416C-7044-AD26-2682530A2099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B14C8C7-C1FF-ED4A-8153-EE7DEEF9DCDD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27BA2FAC-9CF5-4245-82AE-2BDF733EE369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55" name="直接连接符 30">
            <a:extLst>
              <a:ext uri="{FF2B5EF4-FFF2-40B4-BE49-F238E27FC236}">
                <a16:creationId xmlns:a16="http://schemas.microsoft.com/office/drawing/2014/main" id="{DD1481DB-5CE9-714D-BEA0-0CF701D5DA4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1">
            <a:extLst>
              <a:ext uri="{FF2B5EF4-FFF2-40B4-BE49-F238E27FC236}">
                <a16:creationId xmlns:a16="http://schemas.microsoft.com/office/drawing/2014/main" id="{E6B10065-7ECC-2642-AD09-1687ECBCF632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54A795C1-715E-EB48-9A4E-D46C876647F2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58" name="直接连接符 30">
            <a:extLst>
              <a:ext uri="{FF2B5EF4-FFF2-40B4-BE49-F238E27FC236}">
                <a16:creationId xmlns:a16="http://schemas.microsoft.com/office/drawing/2014/main" id="{8A953885-2B5B-9C48-8B9F-5615B91DB80C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30">
            <a:extLst>
              <a:ext uri="{FF2B5EF4-FFF2-40B4-BE49-F238E27FC236}">
                <a16:creationId xmlns:a16="http://schemas.microsoft.com/office/drawing/2014/main" id="{2773530B-2332-9247-A3BD-3093EA3B4C3E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30">
            <a:extLst>
              <a:ext uri="{FF2B5EF4-FFF2-40B4-BE49-F238E27FC236}">
                <a16:creationId xmlns:a16="http://schemas.microsoft.com/office/drawing/2014/main" id="{D44E49E5-80B1-3149-8780-FD1C48526D75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30">
            <a:extLst>
              <a:ext uri="{FF2B5EF4-FFF2-40B4-BE49-F238E27FC236}">
                <a16:creationId xmlns:a16="http://schemas.microsoft.com/office/drawing/2014/main" id="{F00D9471-12EC-C347-8B95-CDCEA469B065}"/>
              </a:ext>
            </a:extLst>
          </p:cNvPr>
          <p:cNvCxnSpPr/>
          <p:nvPr/>
        </p:nvCxnSpPr>
        <p:spPr>
          <a:xfrm>
            <a:off x="4004436" y="21590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管理员模块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DDACC56-6EDB-4466-B2B9-8978DA03F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7" name="直接连接符 22">
            <a:extLst>
              <a:ext uri="{FF2B5EF4-FFF2-40B4-BE49-F238E27FC236}">
                <a16:creationId xmlns:a16="http://schemas.microsoft.com/office/drawing/2014/main" id="{DA582238-0BF9-5249-80F4-9C4325CEAC1C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A07C8EE-C7D5-C74C-9BD2-940325E5EC30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49" name="直接连接符 24">
            <a:extLst>
              <a:ext uri="{FF2B5EF4-FFF2-40B4-BE49-F238E27FC236}">
                <a16:creationId xmlns:a16="http://schemas.microsoft.com/office/drawing/2014/main" id="{637C7225-320E-B74D-B9F9-41DC8216AE5A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6">
            <a:extLst>
              <a:ext uri="{FF2B5EF4-FFF2-40B4-BE49-F238E27FC236}">
                <a16:creationId xmlns:a16="http://schemas.microsoft.com/office/drawing/2014/main" id="{7FDD8E21-AE9E-A244-AEDE-9237C283756D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FC0FAF18-A15D-2A4A-B209-E8F17CA8E3FB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932299C0-416C-7044-AD26-2682530A2099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B14C8C7-C1FF-ED4A-8153-EE7DEEF9DCDD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27BA2FAC-9CF5-4245-82AE-2BDF733EE369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55" name="直接连接符 30">
            <a:extLst>
              <a:ext uri="{FF2B5EF4-FFF2-40B4-BE49-F238E27FC236}">
                <a16:creationId xmlns:a16="http://schemas.microsoft.com/office/drawing/2014/main" id="{DD1481DB-5CE9-714D-BEA0-0CF701D5DA4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1">
            <a:extLst>
              <a:ext uri="{FF2B5EF4-FFF2-40B4-BE49-F238E27FC236}">
                <a16:creationId xmlns:a16="http://schemas.microsoft.com/office/drawing/2014/main" id="{E6B10065-7ECC-2642-AD09-1687ECBCF632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54A795C1-715E-EB48-9A4E-D46C876647F2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58" name="直接连接符 30">
            <a:extLst>
              <a:ext uri="{FF2B5EF4-FFF2-40B4-BE49-F238E27FC236}">
                <a16:creationId xmlns:a16="http://schemas.microsoft.com/office/drawing/2014/main" id="{8A953885-2B5B-9C48-8B9F-5615B91DB80C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30">
            <a:extLst>
              <a:ext uri="{FF2B5EF4-FFF2-40B4-BE49-F238E27FC236}">
                <a16:creationId xmlns:a16="http://schemas.microsoft.com/office/drawing/2014/main" id="{2773530B-2332-9247-A3BD-3093EA3B4C3E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30">
            <a:extLst>
              <a:ext uri="{FF2B5EF4-FFF2-40B4-BE49-F238E27FC236}">
                <a16:creationId xmlns:a16="http://schemas.microsoft.com/office/drawing/2014/main" id="{D44E49E5-80B1-3149-8780-FD1C48526D75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F446575-ABBD-5C40-ABBE-921C5051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" y="1658090"/>
            <a:ext cx="7323826" cy="3822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BC08BC-1016-CD49-B78E-3F906A02B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505" y="1565358"/>
            <a:ext cx="4600263" cy="3915314"/>
          </a:xfrm>
          <a:prstGeom prst="rect">
            <a:avLst/>
          </a:prstGeom>
        </p:spPr>
      </p:pic>
      <p:cxnSp>
        <p:nvCxnSpPr>
          <p:cNvPr id="24" name="直接连接符 30">
            <a:extLst>
              <a:ext uri="{FF2B5EF4-FFF2-40B4-BE49-F238E27FC236}">
                <a16:creationId xmlns:a16="http://schemas.microsoft.com/office/drawing/2014/main" id="{41DC5312-F699-E547-9CB4-3293F699AF9F}"/>
              </a:ext>
            </a:extLst>
          </p:cNvPr>
          <p:cNvCxnSpPr/>
          <p:nvPr/>
        </p:nvCxnSpPr>
        <p:spPr>
          <a:xfrm>
            <a:off x="4066358" y="273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4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订餐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1EE1403-3564-4AE2-A10E-9B268864D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A913B0-451A-664E-8BB7-4A3BEAF07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34" y="1498230"/>
            <a:ext cx="2421805" cy="5381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14DEEB-34DA-BB4D-8CB7-340EC1B5E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1562007"/>
            <a:ext cx="2369049" cy="5264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8E8C4C-64C1-B449-95CC-43329C55D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6" y="1524667"/>
            <a:ext cx="2400000" cy="53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53E810-1897-6348-8AAC-BCEDE2E5E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82" y="1522459"/>
            <a:ext cx="2400000" cy="5333333"/>
          </a:xfrm>
          <a:prstGeom prst="rect">
            <a:avLst/>
          </a:prstGeom>
        </p:spPr>
      </p:pic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CB6A93F7-9254-BF46-8A15-F47D8CA70650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1640FB0-5842-2F4C-AB0D-350273E4FAD4}"/>
              </a:ext>
            </a:extLst>
          </p:cNvPr>
          <p:cNvSpPr/>
          <p:nvPr/>
        </p:nvSpPr>
        <p:spPr>
          <a:xfrm>
            <a:off x="7842911" y="0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0" name="直接连接符 24">
            <a:extLst>
              <a:ext uri="{FF2B5EF4-FFF2-40B4-BE49-F238E27FC236}">
                <a16:creationId xmlns:a16="http://schemas.microsoft.com/office/drawing/2014/main" id="{B2939429-71EB-AB40-B28C-8637D92FF654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>
            <a:extLst>
              <a:ext uri="{FF2B5EF4-FFF2-40B4-BE49-F238E27FC236}">
                <a16:creationId xmlns:a16="http://schemas.microsoft.com/office/drawing/2014/main" id="{3E94B322-1E74-134B-8BD8-10C8508F63D5}"/>
              </a:ext>
            </a:extLst>
          </p:cNvPr>
          <p:cNvSpPr txBox="1"/>
          <p:nvPr/>
        </p:nvSpPr>
        <p:spPr>
          <a:xfrm>
            <a:off x="7817665" y="196491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F8B82473-4D7F-5D49-8CAC-2F61AE29502C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416C757F-6CDF-7C4B-8760-E8D72CFFBD5B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885363C7-B3BB-9545-9DAC-A0EB28BB05AF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485E8328-74F7-3846-BAB4-A59F09A67602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66" name="直接连接符 30">
            <a:extLst>
              <a:ext uri="{FF2B5EF4-FFF2-40B4-BE49-F238E27FC236}">
                <a16:creationId xmlns:a16="http://schemas.microsoft.com/office/drawing/2014/main" id="{E12F1B86-BCD3-3C4C-A0B4-43AABB1DDAD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1">
            <a:extLst>
              <a:ext uri="{FF2B5EF4-FFF2-40B4-BE49-F238E27FC236}">
                <a16:creationId xmlns:a16="http://schemas.microsoft.com/office/drawing/2014/main" id="{30293B3E-D401-5641-8245-55493EDD627A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62E3A583-DB50-5B40-89EA-3C6CC8B0DA57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69" name="直接连接符 30">
            <a:extLst>
              <a:ext uri="{FF2B5EF4-FFF2-40B4-BE49-F238E27FC236}">
                <a16:creationId xmlns:a16="http://schemas.microsoft.com/office/drawing/2014/main" id="{BCE4BAF8-F7FF-224A-AFA2-BE7A8AA27873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30">
            <a:extLst>
              <a:ext uri="{FF2B5EF4-FFF2-40B4-BE49-F238E27FC236}">
                <a16:creationId xmlns:a16="http://schemas.microsoft.com/office/drawing/2014/main" id="{E8E99D5B-E6B1-6045-92E4-CCF3231ACC82}"/>
              </a:ext>
            </a:extLst>
          </p:cNvPr>
          <p:cNvCxnSpPr/>
          <p:nvPr/>
        </p:nvCxnSpPr>
        <p:spPr>
          <a:xfrm>
            <a:off x="9030130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30">
            <a:extLst>
              <a:ext uri="{FF2B5EF4-FFF2-40B4-BE49-F238E27FC236}">
                <a16:creationId xmlns:a16="http://schemas.microsoft.com/office/drawing/2014/main" id="{2E530AC5-7CC7-224F-9269-81C0B455CE6A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30">
            <a:extLst>
              <a:ext uri="{FF2B5EF4-FFF2-40B4-BE49-F238E27FC236}">
                <a16:creationId xmlns:a16="http://schemas.microsoft.com/office/drawing/2014/main" id="{60EBA6A4-1B55-E744-84A5-D4634743D94D}"/>
              </a:ext>
            </a:extLst>
          </p:cNvPr>
          <p:cNvCxnSpPr>
            <a:cxnSpLocks/>
          </p:cNvCxnSpPr>
          <p:nvPr/>
        </p:nvCxnSpPr>
        <p:spPr>
          <a:xfrm>
            <a:off x="4004436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B78552-6EB7-498A-97F2-D84FBED1F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7560C6A-329D-4F36-8FB3-86780499E6F0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41D0A0-50C5-4DED-88BD-2AE22EEBAF51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92E586AA-FC99-4176-A113-9401A02F8A03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4BB0EA28-7F18-4AB0-989F-8138D20B3E49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0D015-131E-498B-8D45-5F2B2A3F7C6C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Part.06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0B5D9E-8330-4923-A741-622CD59BA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7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测试环境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1EE1403-3564-4AE2-A10E-9B268864D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CB6A93F7-9254-BF46-8A15-F47D8CA70650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1640FB0-5842-2F4C-AB0D-350273E4FAD4}"/>
              </a:ext>
            </a:extLst>
          </p:cNvPr>
          <p:cNvSpPr/>
          <p:nvPr/>
        </p:nvSpPr>
        <p:spPr>
          <a:xfrm>
            <a:off x="9343897" y="8632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0" name="直接连接符 24">
            <a:extLst>
              <a:ext uri="{FF2B5EF4-FFF2-40B4-BE49-F238E27FC236}">
                <a16:creationId xmlns:a16="http://schemas.microsoft.com/office/drawing/2014/main" id="{B2939429-71EB-AB40-B28C-8637D92FF654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>
            <a:extLst>
              <a:ext uri="{FF2B5EF4-FFF2-40B4-BE49-F238E27FC236}">
                <a16:creationId xmlns:a16="http://schemas.microsoft.com/office/drawing/2014/main" id="{3E94B322-1E74-134B-8BD8-10C8508F63D5}"/>
              </a:ext>
            </a:extLst>
          </p:cNvPr>
          <p:cNvSpPr txBox="1"/>
          <p:nvPr/>
        </p:nvSpPr>
        <p:spPr>
          <a:xfrm>
            <a:off x="9318651" y="205123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F8B82473-4D7F-5D49-8CAC-2F61AE29502C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416C757F-6CDF-7C4B-8760-E8D72CFFBD5B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885363C7-B3BB-9545-9DAC-A0EB28BB05AF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485E8328-74F7-3846-BAB4-A59F09A67602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66" name="直接连接符 30">
            <a:extLst>
              <a:ext uri="{FF2B5EF4-FFF2-40B4-BE49-F238E27FC236}">
                <a16:creationId xmlns:a16="http://schemas.microsoft.com/office/drawing/2014/main" id="{E12F1B86-BCD3-3C4C-A0B4-43AABB1DDAD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1">
            <a:extLst>
              <a:ext uri="{FF2B5EF4-FFF2-40B4-BE49-F238E27FC236}">
                <a16:creationId xmlns:a16="http://schemas.microsoft.com/office/drawing/2014/main" id="{30293B3E-D401-5641-8245-55493EDD627A}"/>
              </a:ext>
            </a:extLst>
          </p:cNvPr>
          <p:cNvSpPr txBox="1"/>
          <p:nvPr/>
        </p:nvSpPr>
        <p:spPr>
          <a:xfrm>
            <a:off x="7700914" y="21054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62E3A583-DB50-5B40-89EA-3C6CC8B0DA57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69" name="直接连接符 30">
            <a:extLst>
              <a:ext uri="{FF2B5EF4-FFF2-40B4-BE49-F238E27FC236}">
                <a16:creationId xmlns:a16="http://schemas.microsoft.com/office/drawing/2014/main" id="{BCE4BAF8-F7FF-224A-AFA2-BE7A8AA27873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30">
            <a:extLst>
              <a:ext uri="{FF2B5EF4-FFF2-40B4-BE49-F238E27FC236}">
                <a16:creationId xmlns:a16="http://schemas.microsoft.com/office/drawing/2014/main" id="{2E530AC5-7CC7-224F-9269-81C0B455CE6A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学论网-www.xuelun.me">
            <a:extLst>
              <a:ext uri="{FF2B5EF4-FFF2-40B4-BE49-F238E27FC236}">
                <a16:creationId xmlns:a16="http://schemas.microsoft.com/office/drawing/2014/main" id="{2F0676AC-313A-CA4A-A091-6A80D405700F}"/>
              </a:ext>
            </a:extLst>
          </p:cNvPr>
          <p:cNvSpPr txBox="1"/>
          <p:nvPr/>
        </p:nvSpPr>
        <p:spPr>
          <a:xfrm>
            <a:off x="1158995" y="1567386"/>
            <a:ext cx="7572337" cy="18492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macOS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Catalina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10.15.7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8.5.63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90.0.4430.85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测试机：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Redmi K30 Pro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12.2.2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97AAB608-7372-FC44-8700-78C9FB1D1CAB}"/>
              </a:ext>
            </a:extLst>
          </p:cNvPr>
          <p:cNvCxnSpPr/>
          <p:nvPr/>
        </p:nvCxnSpPr>
        <p:spPr>
          <a:xfrm>
            <a:off x="371120" y="396723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>
            <a:extLst>
              <a:ext uri="{FF2B5EF4-FFF2-40B4-BE49-F238E27FC236}">
                <a16:creationId xmlns:a16="http://schemas.microsoft.com/office/drawing/2014/main" id="{98BF3E84-0D13-D749-87C7-DFC2017AE312}"/>
              </a:ext>
            </a:extLst>
          </p:cNvPr>
          <p:cNvSpPr txBox="1"/>
          <p:nvPr/>
        </p:nvSpPr>
        <p:spPr>
          <a:xfrm>
            <a:off x="626927" y="3547362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27" name="学论网-www.xuelun.me">
            <a:extLst>
              <a:ext uri="{FF2B5EF4-FFF2-40B4-BE49-F238E27FC236}">
                <a16:creationId xmlns:a16="http://schemas.microsoft.com/office/drawing/2014/main" id="{F016D7C1-6BA3-DD41-ADF1-29AF78FC5BAD}"/>
              </a:ext>
            </a:extLst>
          </p:cNvPr>
          <p:cNvSpPr txBox="1"/>
          <p:nvPr/>
        </p:nvSpPr>
        <p:spPr>
          <a:xfrm>
            <a:off x="1158994" y="4192061"/>
            <a:ext cx="7572337" cy="695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在同一局域网之下，订餐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可与后台订餐系统实现正常的网络通信，实现从服务器获取数据和提交数据，查询菜品、提交订单和查询订单等功能全部实现。</a:t>
            </a:r>
          </a:p>
        </p:txBody>
      </p:sp>
      <p:cxnSp>
        <p:nvCxnSpPr>
          <p:cNvPr id="28" name="直接连接符 30">
            <a:extLst>
              <a:ext uri="{FF2B5EF4-FFF2-40B4-BE49-F238E27FC236}">
                <a16:creationId xmlns:a16="http://schemas.microsoft.com/office/drawing/2014/main" id="{281FEEA2-C0BD-C641-A898-6A14B27B262E}"/>
              </a:ext>
            </a:extLst>
          </p:cNvPr>
          <p:cNvCxnSpPr/>
          <p:nvPr/>
        </p:nvCxnSpPr>
        <p:spPr>
          <a:xfrm>
            <a:off x="4016380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9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B78552-6EB7-498A-97F2-D84FBED1F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7560C6A-329D-4F36-8FB3-86780499E6F0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41D0A0-50C5-4DED-88BD-2AE22EEBAF51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92E586AA-FC99-4176-A113-9401A02F8A03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4BB0EA28-7F18-4AB0-989F-8138D20B3E49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0D015-131E-498B-8D45-5F2B2A3F7C6C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.07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0B5D9E-8330-4923-A741-622CD59BA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04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1EE1403-3564-4AE2-A10E-9B268864D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CB6A93F7-9254-BF46-8A15-F47D8CA70650}"/>
              </a:ext>
            </a:extLst>
          </p:cNvPr>
          <p:cNvCxnSpPr/>
          <p:nvPr/>
        </p:nvCxnSpPr>
        <p:spPr>
          <a:xfrm>
            <a:off x="7688973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1640FB0-5842-2F4C-AB0D-350273E4FAD4}"/>
              </a:ext>
            </a:extLst>
          </p:cNvPr>
          <p:cNvSpPr/>
          <p:nvPr/>
        </p:nvSpPr>
        <p:spPr>
          <a:xfrm>
            <a:off x="10775879" y="12"/>
            <a:ext cx="1161589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0" name="直接连接符 24">
            <a:extLst>
              <a:ext uri="{FF2B5EF4-FFF2-40B4-BE49-F238E27FC236}">
                <a16:creationId xmlns:a16="http://schemas.microsoft.com/office/drawing/2014/main" id="{B2939429-71EB-AB40-B28C-8637D92FF654}"/>
              </a:ext>
            </a:extLst>
          </p:cNvPr>
          <p:cNvCxnSpPr/>
          <p:nvPr/>
        </p:nvCxnSpPr>
        <p:spPr>
          <a:xfrm>
            <a:off x="10512209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>
            <a:extLst>
              <a:ext uri="{FF2B5EF4-FFF2-40B4-BE49-F238E27FC236}">
                <a16:creationId xmlns:a16="http://schemas.microsoft.com/office/drawing/2014/main" id="{3E94B322-1E74-134B-8BD8-10C8508F63D5}"/>
              </a:ext>
            </a:extLst>
          </p:cNvPr>
          <p:cNvSpPr txBox="1"/>
          <p:nvPr/>
        </p:nvSpPr>
        <p:spPr>
          <a:xfrm>
            <a:off x="10722191" y="281815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F8B82473-4D7F-5D49-8CAC-2F61AE29502C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416C757F-6CDF-7C4B-8760-E8D72CFFBD5B}"/>
              </a:ext>
            </a:extLst>
          </p:cNvPr>
          <p:cNvSpPr txBox="1"/>
          <p:nvPr/>
        </p:nvSpPr>
        <p:spPr>
          <a:xfrm>
            <a:off x="4004436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885363C7-B3BB-9545-9DAC-A0EB28BB05AF}"/>
              </a:ext>
            </a:extLst>
          </p:cNvPr>
          <p:cNvSpPr txBox="1"/>
          <p:nvPr/>
        </p:nvSpPr>
        <p:spPr>
          <a:xfrm>
            <a:off x="5255737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485E8328-74F7-3846-BAB4-A59F09A67602}"/>
              </a:ext>
            </a:extLst>
          </p:cNvPr>
          <p:cNvSpPr txBox="1"/>
          <p:nvPr/>
        </p:nvSpPr>
        <p:spPr>
          <a:xfrm>
            <a:off x="6470635" y="185755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66" name="直接连接符 30">
            <a:extLst>
              <a:ext uri="{FF2B5EF4-FFF2-40B4-BE49-F238E27FC236}">
                <a16:creationId xmlns:a16="http://schemas.microsoft.com/office/drawing/2014/main" id="{E12F1B86-BCD3-3C4C-A0B4-43AABB1DDADC}"/>
              </a:ext>
            </a:extLst>
          </p:cNvPr>
          <p:cNvCxnSpPr/>
          <p:nvPr/>
        </p:nvCxnSpPr>
        <p:spPr>
          <a:xfrm>
            <a:off x="6547889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1">
            <a:extLst>
              <a:ext uri="{FF2B5EF4-FFF2-40B4-BE49-F238E27FC236}">
                <a16:creationId xmlns:a16="http://schemas.microsoft.com/office/drawing/2014/main" id="{30293B3E-D401-5641-8245-55493EDD627A}"/>
              </a:ext>
            </a:extLst>
          </p:cNvPr>
          <p:cNvSpPr txBox="1"/>
          <p:nvPr/>
        </p:nvSpPr>
        <p:spPr>
          <a:xfrm>
            <a:off x="7700914" y="21054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62E3A583-DB50-5B40-89EA-3C6CC8B0DA57}"/>
              </a:ext>
            </a:extLst>
          </p:cNvPr>
          <p:cNvSpPr txBox="1"/>
          <p:nvPr/>
        </p:nvSpPr>
        <p:spPr>
          <a:xfrm>
            <a:off x="911324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cxnSp>
        <p:nvCxnSpPr>
          <p:cNvPr id="69" name="直接连接符 30">
            <a:extLst>
              <a:ext uri="{FF2B5EF4-FFF2-40B4-BE49-F238E27FC236}">
                <a16:creationId xmlns:a16="http://schemas.microsoft.com/office/drawing/2014/main" id="{BCE4BAF8-F7FF-224A-AFA2-BE7A8AA27873}"/>
              </a:ext>
            </a:extLst>
          </p:cNvPr>
          <p:cNvCxnSpPr/>
          <p:nvPr/>
        </p:nvCxnSpPr>
        <p:spPr>
          <a:xfrm>
            <a:off x="5354570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30">
            <a:extLst>
              <a:ext uri="{FF2B5EF4-FFF2-40B4-BE49-F238E27FC236}">
                <a16:creationId xmlns:a16="http://schemas.microsoft.com/office/drawing/2014/main" id="{2E530AC5-7CC7-224F-9269-81C0B455CE6A}"/>
              </a:ext>
            </a:extLst>
          </p:cNvPr>
          <p:cNvCxnSpPr>
            <a:cxnSpLocks/>
          </p:cNvCxnSpPr>
          <p:nvPr/>
        </p:nvCxnSpPr>
        <p:spPr>
          <a:xfrm>
            <a:off x="9009247" y="25041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学论网-www.xuelun.me">
            <a:extLst>
              <a:ext uri="{FF2B5EF4-FFF2-40B4-BE49-F238E27FC236}">
                <a16:creationId xmlns:a16="http://schemas.microsoft.com/office/drawing/2014/main" id="{2F0676AC-313A-CA4A-A091-6A80D405700F}"/>
              </a:ext>
            </a:extLst>
          </p:cNvPr>
          <p:cNvSpPr txBox="1"/>
          <p:nvPr/>
        </p:nvSpPr>
        <p:spPr>
          <a:xfrm>
            <a:off x="1158995" y="1567386"/>
            <a:ext cx="10409028" cy="10644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、后端、前端、与客户端结合的食堂订餐系统初步实现。；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、熟悉了软件开发过程中的需求分析、系统设计、美术设计、技术评审、多步迭代等流程；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、在独立开发过程中，开发网络通信、定位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、故障排查等能力得到提高。</a:t>
            </a:r>
          </a:p>
        </p:txBody>
      </p:sp>
      <p:cxnSp>
        <p:nvCxnSpPr>
          <p:cNvPr id="25" name="直接连接符 33">
            <a:extLst>
              <a:ext uri="{FF2B5EF4-FFF2-40B4-BE49-F238E27FC236}">
                <a16:creationId xmlns:a16="http://schemas.microsoft.com/office/drawing/2014/main" id="{97AAB608-7372-FC44-8700-78C9FB1D1CAB}"/>
              </a:ext>
            </a:extLst>
          </p:cNvPr>
          <p:cNvCxnSpPr/>
          <p:nvPr/>
        </p:nvCxnSpPr>
        <p:spPr>
          <a:xfrm>
            <a:off x="371120" y="396723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>
            <a:extLst>
              <a:ext uri="{FF2B5EF4-FFF2-40B4-BE49-F238E27FC236}">
                <a16:creationId xmlns:a16="http://schemas.microsoft.com/office/drawing/2014/main" id="{98BF3E84-0D13-D749-87C7-DFC2017AE312}"/>
              </a:ext>
            </a:extLst>
          </p:cNvPr>
          <p:cNvSpPr txBox="1"/>
          <p:nvPr/>
        </p:nvSpPr>
        <p:spPr>
          <a:xfrm>
            <a:off x="626927" y="3547362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27" name="学论网-www.xuelun.me">
            <a:extLst>
              <a:ext uri="{FF2B5EF4-FFF2-40B4-BE49-F238E27FC236}">
                <a16:creationId xmlns:a16="http://schemas.microsoft.com/office/drawing/2014/main" id="{F016D7C1-6BA3-DD41-ADF1-29AF78FC5BAD}"/>
              </a:ext>
            </a:extLst>
          </p:cNvPr>
          <p:cNvSpPr txBox="1"/>
          <p:nvPr/>
        </p:nvSpPr>
        <p:spPr>
          <a:xfrm>
            <a:off x="1158994" y="4192061"/>
            <a:ext cx="8580229" cy="10644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、目前订餐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界面简陋，需要改进，交互不够流畅，存在闪退问题，需要优化；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、下一版本引入积分鼓励制度，吸引用户使用，便于软件推广；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、探索为系统添加社交属性，增强用户粘性和活跃度。</a:t>
            </a:r>
          </a:p>
        </p:txBody>
      </p: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B2C89270-52E9-DE49-8BBC-3BDA33D9AD2B}"/>
              </a:ext>
            </a:extLst>
          </p:cNvPr>
          <p:cNvCxnSpPr/>
          <p:nvPr/>
        </p:nvCxnSpPr>
        <p:spPr>
          <a:xfrm>
            <a:off x="4004436" y="25921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20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4093771" y="5644929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：朱龙凯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7059705" y="5644929"/>
            <a:ext cx="2778276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87479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58167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DD02B-9AB9-497D-8F0B-468147B5BD50}"/>
              </a:ext>
            </a:extLst>
          </p:cNvPr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F418F862-819D-4292-A89F-E5114E23B227}"/>
              </a:ext>
            </a:extLst>
          </p:cNvPr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中山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754B86-73A7-4A82-964F-FD1E97816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99" y="31961"/>
            <a:ext cx="3513203" cy="16055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4159ED-547A-44C2-968F-432A5D67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/>
        </p:blipFill>
        <p:spPr>
          <a:xfrm>
            <a:off x="-8648" y="2196316"/>
            <a:ext cx="12209296" cy="287792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76C22DA-1237-4A9B-ABB6-C1E603BC0BF7}"/>
              </a:ext>
            </a:extLst>
          </p:cNvPr>
          <p:cNvSpPr/>
          <p:nvPr/>
        </p:nvSpPr>
        <p:spPr>
          <a:xfrm>
            <a:off x="-17924" y="1506701"/>
            <a:ext cx="12183352" cy="3567538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EB6D77-87C8-43DE-BCBE-DAC77D2CBE44}"/>
              </a:ext>
            </a:extLst>
          </p:cNvPr>
          <p:cNvSpPr txBox="1"/>
          <p:nvPr/>
        </p:nvSpPr>
        <p:spPr>
          <a:xfrm>
            <a:off x="1879478" y="1614969"/>
            <a:ext cx="843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69A97299-DBB7-4C36-A64E-40A588619D66}"/>
              </a:ext>
            </a:extLst>
          </p:cNvPr>
          <p:cNvSpPr txBox="1"/>
          <p:nvPr/>
        </p:nvSpPr>
        <p:spPr>
          <a:xfrm>
            <a:off x="2718206" y="41424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00F8DC-AE10-F341-9EAF-1369836C735A}"/>
              </a:ext>
            </a:extLst>
          </p:cNvPr>
          <p:cNvSpPr txBox="1"/>
          <p:nvPr/>
        </p:nvSpPr>
        <p:spPr>
          <a:xfrm>
            <a:off x="1640449" y="2843193"/>
            <a:ext cx="8672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前端和</a:t>
            </a:r>
            <a:r>
              <a:rPr lang="en-US" altLang="zh-CN" sz="28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后台的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食堂订餐系统的设计与实现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1F5B96-F9C1-48EC-A668-4788CAC8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54B3F5-FD72-4993-B0EE-6C48FAF63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1" y="0"/>
            <a:ext cx="960588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757104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20549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549321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666018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780801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4210570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顾客排队时间长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4210570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食堂备餐量不合理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8236872" y="4210570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顾客选择食堂困难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AE74A2E-9926-431B-BF44-7E1F62289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C4AD3F31-157E-0A42-9E37-E3C2FB5670C6}"/>
              </a:ext>
            </a:extLst>
          </p:cNvPr>
          <p:cNvSpPr txBox="1"/>
          <p:nvPr/>
        </p:nvSpPr>
        <p:spPr>
          <a:xfrm>
            <a:off x="9205739" y="19279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1384D914-D9BB-334A-B155-56023542836F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37" name="直接连接符 30">
            <a:extLst>
              <a:ext uri="{FF2B5EF4-FFF2-40B4-BE49-F238E27FC236}">
                <a16:creationId xmlns:a16="http://schemas.microsoft.com/office/drawing/2014/main" id="{225BECAB-FD01-D640-AD15-E5F914C305F9}"/>
              </a:ext>
            </a:extLst>
          </p:cNvPr>
          <p:cNvCxnSpPr/>
          <p:nvPr/>
        </p:nvCxnSpPr>
        <p:spPr>
          <a:xfrm>
            <a:off x="561335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0">
            <a:extLst>
              <a:ext uri="{FF2B5EF4-FFF2-40B4-BE49-F238E27FC236}">
                <a16:creationId xmlns:a16="http://schemas.microsoft.com/office/drawing/2014/main" id="{460C8A62-5FF1-D541-842D-AA6CC2ECACDA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0">
            <a:extLst>
              <a:ext uri="{FF2B5EF4-FFF2-40B4-BE49-F238E27FC236}">
                <a16:creationId xmlns:a16="http://schemas.microsoft.com/office/drawing/2014/main" id="{68B870C3-AFCA-D54D-8869-8AC5157F0A51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30">
            <a:extLst>
              <a:ext uri="{FF2B5EF4-FFF2-40B4-BE49-F238E27FC236}">
                <a16:creationId xmlns:a16="http://schemas.microsoft.com/office/drawing/2014/main" id="{C054BED8-2BC1-4446-9ACB-3887B4E7A2A6}"/>
              </a:ext>
            </a:extLst>
          </p:cNvPr>
          <p:cNvCxnSpPr/>
          <p:nvPr/>
        </p:nvCxnSpPr>
        <p:spPr>
          <a:xfrm>
            <a:off x="427580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223361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643" y="1731147"/>
            <a:ext cx="1283075" cy="3668466"/>
            <a:chOff x="1763643" y="1731147"/>
            <a:chExt cx="1283075" cy="3668466"/>
          </a:xfrm>
          <a:solidFill>
            <a:schemeClr val="accent1"/>
          </a:solidFill>
        </p:grpSpPr>
        <p:sp>
          <p:nvSpPr>
            <p:cNvPr id="37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学论网-www.xuelun.me"/>
            <p:cNvSpPr/>
            <p:nvPr/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学论网-www.xuelun.me"/>
          <p:cNvSpPr/>
          <p:nvPr/>
        </p:nvSpPr>
        <p:spPr>
          <a:xfrm>
            <a:off x="1947980" y="1924496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</p:txBody>
      </p:sp>
      <p:sp>
        <p:nvSpPr>
          <p:cNvPr id="42" name="学论网-www.xuelun.me"/>
          <p:cNvSpPr/>
          <p:nvPr/>
        </p:nvSpPr>
        <p:spPr>
          <a:xfrm>
            <a:off x="1947980" y="311365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43" name="学论网-www.xuelun.me"/>
          <p:cNvSpPr/>
          <p:nvPr/>
        </p:nvSpPr>
        <p:spPr>
          <a:xfrm>
            <a:off x="1947980" y="430282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3379137" y="1924496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外卖模式普及，大众线上点餐心智成熟</a:t>
            </a:r>
          </a:p>
        </p:txBody>
      </p:sp>
      <p:sp>
        <p:nvSpPr>
          <p:cNvPr id="46" name="学论网-www.xuelun.me"/>
          <p:cNvSpPr txBox="1"/>
          <p:nvPr/>
        </p:nvSpPr>
        <p:spPr>
          <a:xfrm>
            <a:off x="3396389" y="3113658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取餐柜开始投入使用</a:t>
            </a:r>
          </a:p>
        </p:txBody>
      </p:sp>
      <p:sp>
        <p:nvSpPr>
          <p:cNvPr id="47" name="学论网-www.xuelun.me"/>
          <p:cNvSpPr txBox="1"/>
          <p:nvPr/>
        </p:nvSpPr>
        <p:spPr>
          <a:xfrm>
            <a:off x="3387763" y="4388743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食堂普遍没有接入线上经营模式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A989E4F-F16C-47AA-B49C-7C2986E8B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62" name="直接连接符 22">
            <a:extLst>
              <a:ext uri="{FF2B5EF4-FFF2-40B4-BE49-F238E27FC236}">
                <a16:creationId xmlns:a16="http://schemas.microsoft.com/office/drawing/2014/main" id="{8746D5BA-7C1A-3740-95A5-18A24A3806C5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7838F95-A4DC-FC4B-BEC1-B3EE454EF466}"/>
              </a:ext>
            </a:extLst>
          </p:cNvPr>
          <p:cNvSpPr/>
          <p:nvPr/>
        </p:nvSpPr>
        <p:spPr>
          <a:xfrm>
            <a:off x="3231851" y="0"/>
            <a:ext cx="960588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4" name="直接连接符 24">
            <a:extLst>
              <a:ext uri="{FF2B5EF4-FFF2-40B4-BE49-F238E27FC236}">
                <a16:creationId xmlns:a16="http://schemas.microsoft.com/office/drawing/2014/main" id="{399BDCA8-3B17-7245-88DD-2D7705CD6CC6}"/>
              </a:ext>
            </a:extLst>
          </p:cNvPr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">
            <a:extLst>
              <a:ext uri="{FF2B5EF4-FFF2-40B4-BE49-F238E27FC236}">
                <a16:creationId xmlns:a16="http://schemas.microsoft.com/office/drawing/2014/main" id="{38FD18DB-60A6-D241-8E1A-B57927268130}"/>
              </a:ext>
            </a:extLst>
          </p:cNvPr>
          <p:cNvSpPr txBox="1"/>
          <p:nvPr/>
        </p:nvSpPr>
        <p:spPr>
          <a:xfrm>
            <a:off x="3374949" y="215903"/>
            <a:ext cx="757104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96290ECE-DE29-2C45-96EF-492B0FA6D68F}"/>
              </a:ext>
            </a:extLst>
          </p:cNvPr>
          <p:cNvSpPr txBox="1"/>
          <p:nvPr/>
        </p:nvSpPr>
        <p:spPr>
          <a:xfrm>
            <a:off x="420549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0396E812-40B9-064D-85E0-5360C224C80E}"/>
              </a:ext>
            </a:extLst>
          </p:cNvPr>
          <p:cNvSpPr txBox="1"/>
          <p:nvPr/>
        </p:nvSpPr>
        <p:spPr>
          <a:xfrm>
            <a:off x="549321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78C34740-EC44-964B-8DB9-FE148B0E0BF4}"/>
              </a:ext>
            </a:extLst>
          </p:cNvPr>
          <p:cNvSpPr txBox="1"/>
          <p:nvPr/>
        </p:nvSpPr>
        <p:spPr>
          <a:xfrm>
            <a:off x="666018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802ED327-6855-CB41-AE90-F28755341473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70" name="直接连接符 30">
            <a:extLst>
              <a:ext uri="{FF2B5EF4-FFF2-40B4-BE49-F238E27FC236}">
                <a16:creationId xmlns:a16="http://schemas.microsoft.com/office/drawing/2014/main" id="{DFA479A5-44EB-154D-AC38-94EAEF762897}"/>
              </a:ext>
            </a:extLst>
          </p:cNvPr>
          <p:cNvCxnSpPr/>
          <p:nvPr/>
        </p:nvCxnSpPr>
        <p:spPr>
          <a:xfrm>
            <a:off x="6780801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1">
            <a:extLst>
              <a:ext uri="{FF2B5EF4-FFF2-40B4-BE49-F238E27FC236}">
                <a16:creationId xmlns:a16="http://schemas.microsoft.com/office/drawing/2014/main" id="{738BC7DF-1077-2844-BDF2-EE5C87D0DA0B}"/>
              </a:ext>
            </a:extLst>
          </p:cNvPr>
          <p:cNvSpPr txBox="1"/>
          <p:nvPr/>
        </p:nvSpPr>
        <p:spPr>
          <a:xfrm>
            <a:off x="9205739" y="19279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F21AD6A0-DAE4-364D-9E4E-546F89A56419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73" name="直接连接符 30">
            <a:extLst>
              <a:ext uri="{FF2B5EF4-FFF2-40B4-BE49-F238E27FC236}">
                <a16:creationId xmlns:a16="http://schemas.microsoft.com/office/drawing/2014/main" id="{6F7002D6-B554-514C-8BDD-F50E0396A56E}"/>
              </a:ext>
            </a:extLst>
          </p:cNvPr>
          <p:cNvCxnSpPr/>
          <p:nvPr/>
        </p:nvCxnSpPr>
        <p:spPr>
          <a:xfrm>
            <a:off x="561335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30">
            <a:extLst>
              <a:ext uri="{FF2B5EF4-FFF2-40B4-BE49-F238E27FC236}">
                <a16:creationId xmlns:a16="http://schemas.microsoft.com/office/drawing/2014/main" id="{418B0C74-B4C7-D446-ACA9-460A7C203734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30">
            <a:extLst>
              <a:ext uri="{FF2B5EF4-FFF2-40B4-BE49-F238E27FC236}">
                <a16:creationId xmlns:a16="http://schemas.microsoft.com/office/drawing/2014/main" id="{6550FF44-F6C6-E445-B68B-6C19A4A387E5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30">
            <a:extLst>
              <a:ext uri="{FF2B5EF4-FFF2-40B4-BE49-F238E27FC236}">
                <a16:creationId xmlns:a16="http://schemas.microsoft.com/office/drawing/2014/main" id="{D043386B-04BA-FD42-9F22-551DB566EBC3}"/>
              </a:ext>
            </a:extLst>
          </p:cNvPr>
          <p:cNvCxnSpPr/>
          <p:nvPr/>
        </p:nvCxnSpPr>
        <p:spPr>
          <a:xfrm>
            <a:off x="4228942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2FD7B3C-3D65-43D5-A5F7-750FBB41B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09356D-6DD5-4AD0-8C21-5C3E03BD1166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63D50B-460B-4A6B-A803-8DEC9027B455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B0676A4A-AE62-4A6A-82F1-E4A3E54931C0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BBB042D0-614B-4443-AFDB-1996D1298FC3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D922D-E886-4C67-99F9-AC6843987F7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3843A8-68DA-4C84-83D6-74E3BF280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大前端技术</a:t>
            </a:r>
          </a:p>
        </p:txBody>
      </p:sp>
      <p:sp>
        <p:nvSpPr>
          <p:cNvPr id="118" name="Freeform 11">
            <a:extLst>
              <a:ext uri="{FF2B5EF4-FFF2-40B4-BE49-F238E27FC236}">
                <a16:creationId xmlns:a16="http://schemas.microsoft.com/office/drawing/2014/main" id="{4A89367C-7F57-D647-9504-CF2BEF3565EC}"/>
              </a:ext>
            </a:extLst>
          </p:cNvPr>
          <p:cNvSpPr/>
          <p:nvPr/>
        </p:nvSpPr>
        <p:spPr bwMode="auto">
          <a:xfrm flipH="1">
            <a:off x="747618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B8BF2F9-BB9C-6845-8703-0FD169EF6BD4}"/>
              </a:ext>
            </a:extLst>
          </p:cNvPr>
          <p:cNvGrpSpPr/>
          <p:nvPr/>
        </p:nvGrpSpPr>
        <p:grpSpPr>
          <a:xfrm>
            <a:off x="1416338" y="1810196"/>
            <a:ext cx="3543850" cy="1144777"/>
            <a:chOff x="5710619" y="2505937"/>
            <a:chExt cx="6096000" cy="114477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FC0006D-48E8-C243-939E-E510FD685D37}"/>
                </a:ext>
              </a:extLst>
            </p:cNvPr>
            <p:cNvSpPr/>
            <p:nvPr/>
          </p:nvSpPr>
          <p:spPr>
            <a:xfrm>
              <a:off x="5710619" y="2505937"/>
              <a:ext cx="732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Glide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B01B62A-995D-DB41-9F55-392A816B48FD}"/>
                </a:ext>
              </a:extLst>
            </p:cNvPr>
            <p:cNvSpPr/>
            <p:nvPr/>
          </p:nvSpPr>
          <p:spPr>
            <a:xfrm>
              <a:off x="5710619" y="2863254"/>
              <a:ext cx="6096000" cy="7874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图片加载框架，用于加载菜品图片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89F4A8-30D4-5949-AB5A-FCBD7E869A1E}"/>
              </a:ext>
            </a:extLst>
          </p:cNvPr>
          <p:cNvGrpSpPr/>
          <p:nvPr/>
        </p:nvGrpSpPr>
        <p:grpSpPr>
          <a:xfrm>
            <a:off x="1416337" y="3009115"/>
            <a:ext cx="3543851" cy="775508"/>
            <a:chOff x="5710619" y="3709905"/>
            <a:chExt cx="3284437" cy="775508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456A8C34-535A-FA4E-88F9-AC41325DF357}"/>
                </a:ext>
              </a:extLst>
            </p:cNvPr>
            <p:cNvSpPr/>
            <p:nvPr/>
          </p:nvSpPr>
          <p:spPr>
            <a:xfrm>
              <a:off x="5710619" y="3709905"/>
              <a:ext cx="719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Gson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E0EE2D0B-FC7E-3441-B550-782032B9FD8F}"/>
                </a:ext>
              </a:extLst>
            </p:cNvPr>
            <p:cNvSpPr/>
            <p:nvPr/>
          </p:nvSpPr>
          <p:spPr>
            <a:xfrm>
              <a:off x="5710619" y="4067222"/>
              <a:ext cx="328443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Json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格式数据与对象转换框架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BF72D876-DE22-DC46-8CB5-18DC44A4A0CB}"/>
              </a:ext>
            </a:extLst>
          </p:cNvPr>
          <p:cNvGrpSpPr/>
          <p:nvPr/>
        </p:nvGrpSpPr>
        <p:grpSpPr>
          <a:xfrm>
            <a:off x="1416338" y="4235259"/>
            <a:ext cx="3543850" cy="775508"/>
            <a:chOff x="5710619" y="5026457"/>
            <a:chExt cx="6096000" cy="775508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B11F70F-3D90-1640-B342-5509F8D58F16}"/>
                </a:ext>
              </a:extLst>
            </p:cNvPr>
            <p:cNvSpPr/>
            <p:nvPr/>
          </p:nvSpPr>
          <p:spPr>
            <a:xfrm>
              <a:off x="5710619" y="5026457"/>
              <a:ext cx="970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OkHttp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D2165EA-F479-A546-B593-80D78F07314D}"/>
                </a:ext>
              </a:extLst>
            </p:cNvPr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协议完成网络通信框架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7127CD64-510C-E84F-8CDA-B75204C98DD2}"/>
              </a:ext>
            </a:extLst>
          </p:cNvPr>
          <p:cNvGrpSpPr/>
          <p:nvPr/>
        </p:nvGrpSpPr>
        <p:grpSpPr>
          <a:xfrm>
            <a:off x="1416338" y="5434179"/>
            <a:ext cx="3668941" cy="775508"/>
            <a:chOff x="5710619" y="5026457"/>
            <a:chExt cx="6096000" cy="775508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238BABD-8BC1-0C46-B2E2-C16310724384}"/>
                </a:ext>
              </a:extLst>
            </p:cNvPr>
            <p:cNvSpPr/>
            <p:nvPr/>
          </p:nvSpPr>
          <p:spPr>
            <a:xfrm>
              <a:off x="5710619" y="5026457"/>
              <a:ext cx="887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LitePal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49C2093-E812-AD4F-AD5F-54EA8F1DC866}"/>
                </a:ext>
              </a:extLst>
            </p:cNvPr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高效实现对象本地存储的框架</a:t>
              </a:r>
            </a:p>
          </p:txBody>
        </p:sp>
      </p:grpSp>
      <p:sp>
        <p:nvSpPr>
          <p:cNvPr id="131" name="Freeform 11">
            <a:extLst>
              <a:ext uri="{FF2B5EF4-FFF2-40B4-BE49-F238E27FC236}">
                <a16:creationId xmlns:a16="http://schemas.microsoft.com/office/drawing/2014/main" id="{13CA63A8-A9AD-4145-A7DF-0FF9FF359E78}"/>
              </a:ext>
            </a:extLst>
          </p:cNvPr>
          <p:cNvSpPr/>
          <p:nvPr/>
        </p:nvSpPr>
        <p:spPr bwMode="auto">
          <a:xfrm flipH="1">
            <a:off x="5661786" y="1970867"/>
            <a:ext cx="389115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01A155D-A88E-364E-AFDD-BD8332829C88}"/>
              </a:ext>
            </a:extLst>
          </p:cNvPr>
          <p:cNvGrpSpPr/>
          <p:nvPr/>
        </p:nvGrpSpPr>
        <p:grpSpPr>
          <a:xfrm>
            <a:off x="6330507" y="1962596"/>
            <a:ext cx="4141957" cy="775508"/>
            <a:chOff x="5710619" y="2505937"/>
            <a:chExt cx="6096000" cy="775508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437C43D-DE9E-584A-ABD9-572AE5D27C4D}"/>
                </a:ext>
              </a:extLst>
            </p:cNvPr>
            <p:cNvSpPr/>
            <p:nvPr/>
          </p:nvSpPr>
          <p:spPr>
            <a:xfrm>
              <a:off x="5710619" y="2505937"/>
              <a:ext cx="2982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Material Design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59484F0-3F21-5845-A4FD-E274688BDECF}"/>
                </a:ext>
              </a:extLst>
            </p:cNvPr>
            <p:cNvSpPr/>
            <p:nvPr/>
          </p:nvSpPr>
          <p:spPr>
            <a:xfrm>
              <a:off x="5710619" y="286325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开发的优秀的设计模块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EC0E263-707F-374D-B436-CBF4987A5748}"/>
              </a:ext>
            </a:extLst>
          </p:cNvPr>
          <p:cNvGrpSpPr/>
          <p:nvPr/>
        </p:nvGrpSpPr>
        <p:grpSpPr>
          <a:xfrm>
            <a:off x="6330507" y="3161515"/>
            <a:ext cx="4141957" cy="775508"/>
            <a:chOff x="5710619" y="3709905"/>
            <a:chExt cx="6096000" cy="775508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575FB9D-EF4B-9A43-8560-543D258B463B}"/>
                </a:ext>
              </a:extLst>
            </p:cNvPr>
            <p:cNvSpPr/>
            <p:nvPr/>
          </p:nvSpPr>
          <p:spPr>
            <a:xfrm>
              <a:off x="5710619" y="3709905"/>
              <a:ext cx="1503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Easy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6109775-29CC-4B4A-8A43-75C4C0196E15}"/>
                </a:ext>
              </a:extLst>
            </p:cNvPr>
            <p:cNvSpPr/>
            <p:nvPr/>
          </p:nvSpPr>
          <p:spPr>
            <a:xfrm>
              <a:off x="5710619" y="4067222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jQuery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的前端插件</a:t>
              </a:r>
            </a:p>
          </p:txBody>
        </p:sp>
      </p:grpSp>
      <p:sp>
        <p:nvSpPr>
          <p:cNvPr id="174" name="矩形 4">
            <a:extLst>
              <a:ext uri="{FF2B5EF4-FFF2-40B4-BE49-F238E27FC236}">
                <a16:creationId xmlns:a16="http://schemas.microsoft.com/office/drawing/2014/main" id="{E5D45B90-3362-954B-92FF-D1F79D0F0AC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175" name="直接连接符 22">
            <a:extLst>
              <a:ext uri="{FF2B5EF4-FFF2-40B4-BE49-F238E27FC236}">
                <a16:creationId xmlns:a16="http://schemas.microsoft.com/office/drawing/2014/main" id="{0934F9ED-088D-FF4C-B9A1-6A2326DA83DC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71BBCA43-5CBA-9D4E-A4AE-AB5B89F897ED}"/>
              </a:ext>
            </a:extLst>
          </p:cNvPr>
          <p:cNvSpPr/>
          <p:nvPr/>
        </p:nvSpPr>
        <p:spPr>
          <a:xfrm>
            <a:off x="4103115" y="1"/>
            <a:ext cx="142522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77" name="直接连接符 24">
            <a:extLst>
              <a:ext uri="{FF2B5EF4-FFF2-40B4-BE49-F238E27FC236}">
                <a16:creationId xmlns:a16="http://schemas.microsoft.com/office/drawing/2014/main" id="{0C8A3FAA-0CBE-EA47-A5C3-19CA70011497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6">
            <a:extLst>
              <a:ext uri="{FF2B5EF4-FFF2-40B4-BE49-F238E27FC236}">
                <a16:creationId xmlns:a16="http://schemas.microsoft.com/office/drawing/2014/main" id="{DA95E19D-7D53-344B-A200-D71B6C8D2552}"/>
              </a:ext>
            </a:extLst>
          </p:cNvPr>
          <p:cNvSpPr txBox="1"/>
          <p:nvPr/>
        </p:nvSpPr>
        <p:spPr>
          <a:xfrm>
            <a:off x="4211421" y="192794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179" name="TextBox 7">
            <a:extLst>
              <a:ext uri="{FF2B5EF4-FFF2-40B4-BE49-F238E27FC236}">
                <a16:creationId xmlns:a16="http://schemas.microsoft.com/office/drawing/2014/main" id="{2A16973C-055F-D44D-B2FF-3720E2459947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180" name="TextBox 9">
            <a:extLst>
              <a:ext uri="{FF2B5EF4-FFF2-40B4-BE49-F238E27FC236}">
                <a16:creationId xmlns:a16="http://schemas.microsoft.com/office/drawing/2014/main" id="{15D9D027-7E49-1345-B426-EEF5D6148595}"/>
              </a:ext>
            </a:extLst>
          </p:cNvPr>
          <p:cNvSpPr txBox="1"/>
          <p:nvPr/>
        </p:nvSpPr>
        <p:spPr>
          <a:xfrm>
            <a:off x="549321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181" name="TextBox 10">
            <a:extLst>
              <a:ext uri="{FF2B5EF4-FFF2-40B4-BE49-F238E27FC236}">
                <a16:creationId xmlns:a16="http://schemas.microsoft.com/office/drawing/2014/main" id="{3CE24262-E77E-854D-BF90-30C6E03ECDAC}"/>
              </a:ext>
            </a:extLst>
          </p:cNvPr>
          <p:cNvSpPr txBox="1"/>
          <p:nvPr/>
        </p:nvSpPr>
        <p:spPr>
          <a:xfrm>
            <a:off x="666018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82" name="TextBox 11">
            <a:extLst>
              <a:ext uri="{FF2B5EF4-FFF2-40B4-BE49-F238E27FC236}">
                <a16:creationId xmlns:a16="http://schemas.microsoft.com/office/drawing/2014/main" id="{C1CCA08C-642E-5D46-B372-D8F51FADCAC0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183" name="直接连接符 30">
            <a:extLst>
              <a:ext uri="{FF2B5EF4-FFF2-40B4-BE49-F238E27FC236}">
                <a16:creationId xmlns:a16="http://schemas.microsoft.com/office/drawing/2014/main" id="{A6BBC6F1-7F9D-8142-B026-2E781A36DF45}"/>
              </a:ext>
            </a:extLst>
          </p:cNvPr>
          <p:cNvCxnSpPr/>
          <p:nvPr/>
        </p:nvCxnSpPr>
        <p:spPr>
          <a:xfrm>
            <a:off x="6780801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1">
            <a:extLst>
              <a:ext uri="{FF2B5EF4-FFF2-40B4-BE49-F238E27FC236}">
                <a16:creationId xmlns:a16="http://schemas.microsoft.com/office/drawing/2014/main" id="{A58619EA-2530-1344-87BE-4F73919A77C9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185" name="TextBox 11">
            <a:extLst>
              <a:ext uri="{FF2B5EF4-FFF2-40B4-BE49-F238E27FC236}">
                <a16:creationId xmlns:a16="http://schemas.microsoft.com/office/drawing/2014/main" id="{6159FF4D-760B-AD44-81E8-F7A8AC66B50E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186" name="直接连接符 30">
            <a:extLst>
              <a:ext uri="{FF2B5EF4-FFF2-40B4-BE49-F238E27FC236}">
                <a16:creationId xmlns:a16="http://schemas.microsoft.com/office/drawing/2014/main" id="{B4BCDAB9-DF49-1442-8EA8-09894DDC01EB}"/>
              </a:ext>
            </a:extLst>
          </p:cNvPr>
          <p:cNvCxnSpPr/>
          <p:nvPr/>
        </p:nvCxnSpPr>
        <p:spPr>
          <a:xfrm>
            <a:off x="561335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30">
            <a:extLst>
              <a:ext uri="{FF2B5EF4-FFF2-40B4-BE49-F238E27FC236}">
                <a16:creationId xmlns:a16="http://schemas.microsoft.com/office/drawing/2014/main" id="{8B937B0F-098D-D142-959B-A5C6ED5A2955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30">
            <a:extLst>
              <a:ext uri="{FF2B5EF4-FFF2-40B4-BE49-F238E27FC236}">
                <a16:creationId xmlns:a16="http://schemas.microsoft.com/office/drawing/2014/main" id="{CEDDF262-C138-9D41-A2B6-FABA1DE07637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图片 188">
            <a:extLst>
              <a:ext uri="{FF2B5EF4-FFF2-40B4-BE49-F238E27FC236}">
                <a16:creationId xmlns:a16="http://schemas.microsoft.com/office/drawing/2014/main" id="{08D55012-8DF9-884C-BB68-7D98F63F2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90" name="直接连接符 30">
            <a:extLst>
              <a:ext uri="{FF2B5EF4-FFF2-40B4-BE49-F238E27FC236}">
                <a16:creationId xmlns:a16="http://schemas.microsoft.com/office/drawing/2014/main" id="{FD961518-8DFF-DA46-86A7-62170ABD9DCF}"/>
              </a:ext>
            </a:extLst>
          </p:cNvPr>
          <p:cNvCxnSpPr/>
          <p:nvPr/>
        </p:nvCxnSpPr>
        <p:spPr>
          <a:xfrm>
            <a:off x="4008849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后端技术</a:t>
            </a:r>
          </a:p>
        </p:txBody>
      </p:sp>
      <p:sp>
        <p:nvSpPr>
          <p:cNvPr id="19" name="Freeform 11"/>
          <p:cNvSpPr/>
          <p:nvPr/>
        </p:nvSpPr>
        <p:spPr bwMode="auto">
          <a:xfrm flipH="1">
            <a:off x="833882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502602" y="1810196"/>
            <a:ext cx="6577480" cy="775508"/>
            <a:chOff x="5710619" y="2505937"/>
            <a:chExt cx="6096000" cy="775508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3930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Springboot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以依赖注入思想实现代码组件解耦的后端框架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02602" y="3009115"/>
            <a:ext cx="6577480" cy="775508"/>
            <a:chOff x="5710619" y="3709905"/>
            <a:chExt cx="6096000" cy="775508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036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操作的数据持久化框架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02602" y="4235259"/>
            <a:ext cx="6577480" cy="775508"/>
            <a:chOff x="5710619" y="5026457"/>
            <a:chExt cx="6096000" cy="775508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948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JSR303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以注解方式和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配置方式实现数据格式合法性校验的框架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02602" y="5434179"/>
            <a:ext cx="6577480" cy="775508"/>
            <a:chOff x="5710619" y="5026457"/>
            <a:chExt cx="6096000" cy="775508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956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性能稳定的轻量级服务器</a:t>
              </a:r>
            </a:p>
          </p:txBody>
        </p:sp>
      </p:grpSp>
      <p:cxnSp>
        <p:nvCxnSpPr>
          <p:cNvPr id="33" name="直接连接符 22">
            <a:extLst>
              <a:ext uri="{FF2B5EF4-FFF2-40B4-BE49-F238E27FC236}">
                <a16:creationId xmlns:a16="http://schemas.microsoft.com/office/drawing/2014/main" id="{78B32D15-84CD-F541-A726-BEB1EF3CF356}"/>
              </a:ext>
            </a:extLst>
          </p:cNvPr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D3ABFB4-8777-6E4D-A429-54ABA45B1992}"/>
              </a:ext>
            </a:extLst>
          </p:cNvPr>
          <p:cNvSpPr/>
          <p:nvPr/>
        </p:nvSpPr>
        <p:spPr>
          <a:xfrm>
            <a:off x="4103115" y="1"/>
            <a:ext cx="142522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46" name="直接连接符 24">
            <a:extLst>
              <a:ext uri="{FF2B5EF4-FFF2-40B4-BE49-F238E27FC236}">
                <a16:creationId xmlns:a16="http://schemas.microsoft.com/office/drawing/2014/main" id="{0B3588D1-A2A5-1A4A-B8D4-993AAB553493}"/>
              </a:ext>
            </a:extLst>
          </p:cNvPr>
          <p:cNvCxnSpPr/>
          <p:nvPr/>
        </p:nvCxnSpPr>
        <p:spPr>
          <a:xfrm>
            <a:off x="10624351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6">
            <a:extLst>
              <a:ext uri="{FF2B5EF4-FFF2-40B4-BE49-F238E27FC236}">
                <a16:creationId xmlns:a16="http://schemas.microsoft.com/office/drawing/2014/main" id="{BE2A93A8-7A5C-C74F-8EDF-632FAD2B3383}"/>
              </a:ext>
            </a:extLst>
          </p:cNvPr>
          <p:cNvSpPr txBox="1"/>
          <p:nvPr/>
        </p:nvSpPr>
        <p:spPr>
          <a:xfrm>
            <a:off x="4211421" y="192794"/>
            <a:ext cx="1268963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理论与技术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8A078A54-A835-B342-B0D0-AB6351C3ACDE}"/>
              </a:ext>
            </a:extLst>
          </p:cNvPr>
          <p:cNvSpPr txBox="1"/>
          <p:nvPr/>
        </p:nvSpPr>
        <p:spPr>
          <a:xfrm>
            <a:off x="3040145" y="187749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C52A0B4E-FA4F-7545-BFA9-F6CD0A9A50A5}"/>
              </a:ext>
            </a:extLst>
          </p:cNvPr>
          <p:cNvSpPr txBox="1"/>
          <p:nvPr/>
        </p:nvSpPr>
        <p:spPr>
          <a:xfrm>
            <a:off x="549321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C04BD89B-B1A5-9B40-8E91-3D5D6EC45FC2}"/>
              </a:ext>
            </a:extLst>
          </p:cNvPr>
          <p:cNvSpPr txBox="1"/>
          <p:nvPr/>
        </p:nvSpPr>
        <p:spPr>
          <a:xfrm>
            <a:off x="6660187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84E98C17-BA07-7E45-83EC-CE0FB8D780F4}"/>
              </a:ext>
            </a:extLst>
          </p:cNvPr>
          <p:cNvSpPr txBox="1"/>
          <p:nvPr/>
        </p:nvSpPr>
        <p:spPr>
          <a:xfrm>
            <a:off x="7861660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cxnSp>
        <p:nvCxnSpPr>
          <p:cNvPr id="52" name="直接连接符 30">
            <a:extLst>
              <a:ext uri="{FF2B5EF4-FFF2-40B4-BE49-F238E27FC236}">
                <a16:creationId xmlns:a16="http://schemas.microsoft.com/office/drawing/2014/main" id="{7B389952-E271-8D4B-B3D5-A3A5D709E31E}"/>
              </a:ext>
            </a:extLst>
          </p:cNvPr>
          <p:cNvCxnSpPr/>
          <p:nvPr/>
        </p:nvCxnSpPr>
        <p:spPr>
          <a:xfrm>
            <a:off x="6780801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1">
            <a:extLst>
              <a:ext uri="{FF2B5EF4-FFF2-40B4-BE49-F238E27FC236}">
                <a16:creationId xmlns:a16="http://schemas.microsoft.com/office/drawing/2014/main" id="{9D12DCDD-2C3F-3746-9C72-FD7DAB9A6AE4}"/>
              </a:ext>
            </a:extLst>
          </p:cNvPr>
          <p:cNvSpPr txBox="1"/>
          <p:nvPr/>
        </p:nvSpPr>
        <p:spPr>
          <a:xfrm>
            <a:off x="9204193" y="215902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部署与测试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A882C42C-8296-774D-9AA1-C6D12584AB02}"/>
              </a:ext>
            </a:extLst>
          </p:cNvPr>
          <p:cNvSpPr txBox="1"/>
          <p:nvPr/>
        </p:nvSpPr>
        <p:spPr>
          <a:xfrm>
            <a:off x="10545225" y="19702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55" name="直接连接符 30">
            <a:extLst>
              <a:ext uri="{FF2B5EF4-FFF2-40B4-BE49-F238E27FC236}">
                <a16:creationId xmlns:a16="http://schemas.microsoft.com/office/drawing/2014/main" id="{24A363E4-013F-2145-B961-B709F773B09D}"/>
              </a:ext>
            </a:extLst>
          </p:cNvPr>
          <p:cNvCxnSpPr/>
          <p:nvPr/>
        </p:nvCxnSpPr>
        <p:spPr>
          <a:xfrm>
            <a:off x="561335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30">
            <a:extLst>
              <a:ext uri="{FF2B5EF4-FFF2-40B4-BE49-F238E27FC236}">
                <a16:creationId xmlns:a16="http://schemas.microsoft.com/office/drawing/2014/main" id="{6966900E-1F6E-EA40-A2DE-5FA3A57453F3}"/>
              </a:ext>
            </a:extLst>
          </p:cNvPr>
          <p:cNvCxnSpPr/>
          <p:nvPr/>
        </p:nvCxnSpPr>
        <p:spPr>
          <a:xfrm>
            <a:off x="7882822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30">
            <a:extLst>
              <a:ext uri="{FF2B5EF4-FFF2-40B4-BE49-F238E27FC236}">
                <a16:creationId xmlns:a16="http://schemas.microsoft.com/office/drawing/2014/main" id="{584D54EA-F84F-2849-81B3-42EA75F40E6F}"/>
              </a:ext>
            </a:extLst>
          </p:cNvPr>
          <p:cNvCxnSpPr>
            <a:cxnSpLocks/>
          </p:cNvCxnSpPr>
          <p:nvPr/>
        </p:nvCxnSpPr>
        <p:spPr>
          <a:xfrm>
            <a:off x="9177344" y="2943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extLst>
              <a:ext uri="{FF2B5EF4-FFF2-40B4-BE49-F238E27FC236}">
                <a16:creationId xmlns:a16="http://schemas.microsoft.com/office/drawing/2014/main" id="{7FB765F7-1CE3-0040-9952-BE9C7DA55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59" name="直接连接符 30">
            <a:extLst>
              <a:ext uri="{FF2B5EF4-FFF2-40B4-BE49-F238E27FC236}">
                <a16:creationId xmlns:a16="http://schemas.microsoft.com/office/drawing/2014/main" id="{94EB6DBA-030A-A246-AEA8-8F895836238A}"/>
              </a:ext>
            </a:extLst>
          </p:cNvPr>
          <p:cNvCxnSpPr/>
          <p:nvPr/>
        </p:nvCxnSpPr>
        <p:spPr>
          <a:xfrm>
            <a:off x="4026102" y="245163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9A4E36-F26E-488F-871C-F72008B7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1882BBB-FB29-4347-9DA2-C7A80DCC076D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3E0139-D4EB-4894-8D43-72AC584E24CF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A78A39ED-1116-4380-9C42-7A71869E27A6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D0528B29-2248-40B2-A98A-F1373DB2787B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CCFF2B2-5953-4405-820C-1107BB299899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E3915A-6E1F-43B5-9547-39FD90248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1072</Words>
  <Application>Microsoft Macintosh PowerPoint</Application>
  <PresentationFormat>宽屏</PresentationFormat>
  <Paragraphs>283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SimSun</vt:lpstr>
      <vt:lpstr>微软雅黑</vt:lpstr>
      <vt:lpstr>Arial</vt:lpstr>
      <vt:lpstr>Impact MT Std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zhu longkai</cp:lastModifiedBy>
  <cp:revision>198</cp:revision>
  <dcterms:created xsi:type="dcterms:W3CDTF">2016-11-24T09:20:00Z</dcterms:created>
  <dcterms:modified xsi:type="dcterms:W3CDTF">2021-05-16T13:44:56Z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